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3" r:id="rId1"/>
  </p:sldMasterIdLst>
  <p:notesMasterIdLst>
    <p:notesMasterId r:id="rId31"/>
  </p:notesMasterIdLst>
  <p:sldIdLst>
    <p:sldId id="256" r:id="rId2"/>
    <p:sldId id="261" r:id="rId3"/>
    <p:sldId id="266" r:id="rId4"/>
    <p:sldId id="259" r:id="rId5"/>
    <p:sldId id="263" r:id="rId6"/>
    <p:sldId id="322" r:id="rId7"/>
    <p:sldId id="284" r:id="rId8"/>
    <p:sldId id="282" r:id="rId9"/>
    <p:sldId id="326" r:id="rId10"/>
    <p:sldId id="327" r:id="rId11"/>
    <p:sldId id="328" r:id="rId12"/>
    <p:sldId id="329" r:id="rId13"/>
    <p:sldId id="270" r:id="rId14"/>
    <p:sldId id="323" r:id="rId15"/>
    <p:sldId id="324" r:id="rId16"/>
    <p:sldId id="319" r:id="rId17"/>
    <p:sldId id="300" r:id="rId18"/>
    <p:sldId id="273" r:id="rId19"/>
    <p:sldId id="321" r:id="rId20"/>
    <p:sldId id="298" r:id="rId21"/>
    <p:sldId id="325" r:id="rId22"/>
    <p:sldId id="320" r:id="rId23"/>
    <p:sldId id="274" r:id="rId24"/>
    <p:sldId id="258" r:id="rId25"/>
    <p:sldId id="272" r:id="rId26"/>
    <p:sldId id="267" r:id="rId27"/>
    <p:sldId id="302" r:id="rId28"/>
    <p:sldId id="280" r:id="rId29"/>
    <p:sldId id="308" r:id="rId30"/>
  </p:sldIdLst>
  <p:sldSz cx="9144000" cy="5143500" type="screen16x9"/>
  <p:notesSz cx="6858000" cy="9144000"/>
  <p:embeddedFontLst>
    <p:embeddedFont>
      <p:font typeface="NSimSun" panose="02010609030101010101" pitchFamily="49" charset="-122"/>
      <p:regular r:id="rId32"/>
    </p:embeddedFont>
    <p:embeddedFont>
      <p:font typeface="Roboto Mono" panose="00000009000000000000" pitchFamily="49" charset="0"/>
      <p:regular r:id="rId33"/>
      <p:bold r:id="rId34"/>
      <p:italic r:id="rId35"/>
      <p:boldItalic r:id="rId36"/>
    </p:embeddedFont>
    <p:embeddedFont>
      <p:font typeface="Roboto Mono Light" panose="00000009000000000000" pitchFamily="49" charset="0"/>
      <p:regular r:id="rId37"/>
      <p:bold r:id="rId38"/>
      <p:italic r:id="rId39"/>
      <p:boldItalic r:id="rId40"/>
    </p:embeddedFont>
    <p:embeddedFont>
      <p:font typeface="Ubuntu" panose="020B0504030602030204" pitchFamily="3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D2B333-E46E-C2E5-2F2E-C8F351234745}" name="Parrish, Alissa" initials="PA" userId="S::30356@icf.com::6ef640ae-72ca-49b5-a9cc-f0fb7608ef9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A44F97-F5E1-4135-88DB-C0D0CCD6C573}" v="2" dt="2023-08-05T23:36:38.095"/>
  </p1510:revLst>
</p1510:revInfo>
</file>

<file path=ppt/tableStyles.xml><?xml version="1.0" encoding="utf-8"?>
<a:tblStyleLst xmlns:a="http://schemas.openxmlformats.org/drawingml/2006/main" def="{3E62FFD4-D667-4396-95FB-890D084A359D}">
  <a:tblStyle styleId="{3E62FFD4-D667-4396-95FB-890D084A359D}"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0A37AC2-A6F8-423F-BA70-5F209C3BFAAC}"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896" autoAdjust="0"/>
  </p:normalViewPr>
  <p:slideViewPr>
    <p:cSldViewPr snapToGrid="0">
      <p:cViewPr varScale="1">
        <p:scale>
          <a:sx n="77" d="100"/>
          <a:sy n="77" d="100"/>
        </p:scale>
        <p:origin x="744"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tableStyles" Target="tableStyles.xml"/><Relationship Id="rId8" Type="http://schemas.openxmlformats.org/officeDocument/2006/relationships/slide" Target="slides/slide7.xml"/><Relationship Id="rId51" Type="http://schemas.microsoft.com/office/2018/10/relationships/authors" Targe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rrish, Alissa" userId="S::30356@icf.com::6ef640ae-72ca-49b5-a9cc-f0fb7608ef9d" providerId="AD" clId="Web-{153567A1-F8D9-26A4-883F-B424B9BEBC4A}"/>
    <pc:docChg chg="addSld delSld modSld sldOrd">
      <pc:chgData name="Parrish, Alissa" userId="S::30356@icf.com::6ef640ae-72ca-49b5-a9cc-f0fb7608ef9d" providerId="AD" clId="Web-{153567A1-F8D9-26A4-883F-B424B9BEBC4A}" dt="2023-07-29T20:40:46.501" v="1574" actId="1076"/>
      <pc:docMkLst>
        <pc:docMk/>
      </pc:docMkLst>
      <pc:sldChg chg="modSp">
        <pc:chgData name="Parrish, Alissa" userId="S::30356@icf.com::6ef640ae-72ca-49b5-a9cc-f0fb7608ef9d" providerId="AD" clId="Web-{153567A1-F8D9-26A4-883F-B424B9BEBC4A}" dt="2023-07-29T20:17:52.380" v="88" actId="20577"/>
        <pc:sldMkLst>
          <pc:docMk/>
          <pc:sldMk cId="0" sldId="258"/>
        </pc:sldMkLst>
        <pc:spChg chg="mod">
          <ac:chgData name="Parrish, Alissa" userId="S::30356@icf.com::6ef640ae-72ca-49b5-a9cc-f0fb7608ef9d" providerId="AD" clId="Web-{153567A1-F8D9-26A4-883F-B424B9BEBC4A}" dt="2023-07-29T20:17:03.425" v="32" actId="20577"/>
          <ac:spMkLst>
            <pc:docMk/>
            <pc:sldMk cId="0" sldId="258"/>
            <ac:spMk id="356" creationId="{00000000-0000-0000-0000-000000000000}"/>
          </ac:spMkLst>
        </pc:spChg>
        <pc:spChg chg="mod">
          <ac:chgData name="Parrish, Alissa" userId="S::30356@icf.com::6ef640ae-72ca-49b5-a9cc-f0fb7608ef9d" providerId="AD" clId="Web-{153567A1-F8D9-26A4-883F-B424B9BEBC4A}" dt="2023-07-29T20:16:40.831" v="8" actId="20577"/>
          <ac:spMkLst>
            <pc:docMk/>
            <pc:sldMk cId="0" sldId="258"/>
            <ac:spMk id="358" creationId="{00000000-0000-0000-0000-000000000000}"/>
          </ac:spMkLst>
        </pc:spChg>
        <pc:spChg chg="mod">
          <ac:chgData name="Parrish, Alissa" userId="S::30356@icf.com::6ef640ae-72ca-49b5-a9cc-f0fb7608ef9d" providerId="AD" clId="Web-{153567A1-F8D9-26A4-883F-B424B9BEBC4A}" dt="2023-07-29T20:16:48.847" v="18" actId="20577"/>
          <ac:spMkLst>
            <pc:docMk/>
            <pc:sldMk cId="0" sldId="258"/>
            <ac:spMk id="359" creationId="{00000000-0000-0000-0000-000000000000}"/>
          </ac:spMkLst>
        </pc:spChg>
        <pc:spChg chg="mod">
          <ac:chgData name="Parrish, Alissa" userId="S::30356@icf.com::6ef640ae-72ca-49b5-a9cc-f0fb7608ef9d" providerId="AD" clId="Web-{153567A1-F8D9-26A4-883F-B424B9BEBC4A}" dt="2023-07-29T20:17:28.395" v="54" actId="20577"/>
          <ac:spMkLst>
            <pc:docMk/>
            <pc:sldMk cId="0" sldId="258"/>
            <ac:spMk id="361" creationId="{00000000-0000-0000-0000-000000000000}"/>
          </ac:spMkLst>
        </pc:spChg>
        <pc:spChg chg="mod">
          <ac:chgData name="Parrish, Alissa" userId="S::30356@icf.com::6ef640ae-72ca-49b5-a9cc-f0fb7608ef9d" providerId="AD" clId="Web-{153567A1-F8D9-26A4-883F-B424B9BEBC4A}" dt="2023-07-29T20:17:35.708" v="68" actId="20577"/>
          <ac:spMkLst>
            <pc:docMk/>
            <pc:sldMk cId="0" sldId="258"/>
            <ac:spMk id="362" creationId="{00000000-0000-0000-0000-000000000000}"/>
          </ac:spMkLst>
        </pc:spChg>
        <pc:spChg chg="mod">
          <ac:chgData name="Parrish, Alissa" userId="S::30356@icf.com::6ef640ae-72ca-49b5-a9cc-f0fb7608ef9d" providerId="AD" clId="Web-{153567A1-F8D9-26A4-883F-B424B9BEBC4A}" dt="2023-07-29T20:17:52.380" v="88" actId="20577"/>
          <ac:spMkLst>
            <pc:docMk/>
            <pc:sldMk cId="0" sldId="258"/>
            <ac:spMk id="365" creationId="{00000000-0000-0000-0000-000000000000}"/>
          </ac:spMkLst>
        </pc:spChg>
      </pc:sldChg>
      <pc:sldChg chg="del">
        <pc:chgData name="Parrish, Alissa" userId="S::30356@icf.com::6ef640ae-72ca-49b5-a9cc-f0fb7608ef9d" providerId="AD" clId="Web-{153567A1-F8D9-26A4-883F-B424B9BEBC4A}" dt="2023-07-29T20:32:45.929" v="1104"/>
        <pc:sldMkLst>
          <pc:docMk/>
          <pc:sldMk cId="0" sldId="264"/>
        </pc:sldMkLst>
      </pc:sldChg>
      <pc:sldChg chg="del">
        <pc:chgData name="Parrish, Alissa" userId="S::30356@icf.com::6ef640ae-72ca-49b5-a9cc-f0fb7608ef9d" providerId="AD" clId="Web-{153567A1-F8D9-26A4-883F-B424B9BEBC4A}" dt="2023-07-29T20:32:44.788" v="1103"/>
        <pc:sldMkLst>
          <pc:docMk/>
          <pc:sldMk cId="0" sldId="265"/>
        </pc:sldMkLst>
      </pc:sldChg>
      <pc:sldChg chg="modSp">
        <pc:chgData name="Parrish, Alissa" userId="S::30356@icf.com::6ef640ae-72ca-49b5-a9cc-f0fb7608ef9d" providerId="AD" clId="Web-{153567A1-F8D9-26A4-883F-B424B9BEBC4A}" dt="2023-07-29T20:21:01.264" v="291" actId="20577"/>
        <pc:sldMkLst>
          <pc:docMk/>
          <pc:sldMk cId="0" sldId="267"/>
        </pc:sldMkLst>
        <pc:spChg chg="mod">
          <ac:chgData name="Parrish, Alissa" userId="S::30356@icf.com::6ef640ae-72ca-49b5-a9cc-f0fb7608ef9d" providerId="AD" clId="Web-{153567A1-F8D9-26A4-883F-B424B9BEBC4A}" dt="2023-07-29T20:21:01.264" v="291" actId="20577"/>
          <ac:spMkLst>
            <pc:docMk/>
            <pc:sldMk cId="0" sldId="267"/>
            <ac:spMk id="435" creationId="{00000000-0000-0000-0000-000000000000}"/>
          </ac:spMkLst>
        </pc:spChg>
      </pc:sldChg>
      <pc:sldChg chg="modSp">
        <pc:chgData name="Parrish, Alissa" userId="S::30356@icf.com::6ef640ae-72ca-49b5-a9cc-f0fb7608ef9d" providerId="AD" clId="Web-{153567A1-F8D9-26A4-883F-B424B9BEBC4A}" dt="2023-07-29T20:20:24.276" v="233" actId="20577"/>
        <pc:sldMkLst>
          <pc:docMk/>
          <pc:sldMk cId="0" sldId="272"/>
        </pc:sldMkLst>
        <pc:spChg chg="mod">
          <ac:chgData name="Parrish, Alissa" userId="S::30356@icf.com::6ef640ae-72ca-49b5-a9cc-f0fb7608ef9d" providerId="AD" clId="Web-{153567A1-F8D9-26A4-883F-B424B9BEBC4A}" dt="2023-07-29T20:18:19.459" v="96" actId="20577"/>
          <ac:spMkLst>
            <pc:docMk/>
            <pc:sldMk cId="0" sldId="272"/>
            <ac:spMk id="482" creationId="{00000000-0000-0000-0000-000000000000}"/>
          </ac:spMkLst>
        </pc:spChg>
        <pc:spChg chg="mod">
          <ac:chgData name="Parrish, Alissa" userId="S::30356@icf.com::6ef640ae-72ca-49b5-a9cc-f0fb7608ef9d" providerId="AD" clId="Web-{153567A1-F8D9-26A4-883F-B424B9BEBC4A}" dt="2023-07-29T20:19:04.289" v="158" actId="20577"/>
          <ac:spMkLst>
            <pc:docMk/>
            <pc:sldMk cId="0" sldId="272"/>
            <ac:spMk id="483" creationId="{00000000-0000-0000-0000-000000000000}"/>
          </ac:spMkLst>
        </pc:spChg>
        <pc:spChg chg="mod">
          <ac:chgData name="Parrish, Alissa" userId="S::30356@icf.com::6ef640ae-72ca-49b5-a9cc-f0fb7608ef9d" providerId="AD" clId="Web-{153567A1-F8D9-26A4-883F-B424B9BEBC4A}" dt="2023-07-29T20:20:12.104" v="214" actId="20577"/>
          <ac:spMkLst>
            <pc:docMk/>
            <pc:sldMk cId="0" sldId="272"/>
            <ac:spMk id="484" creationId="{00000000-0000-0000-0000-000000000000}"/>
          </ac:spMkLst>
        </pc:spChg>
        <pc:spChg chg="mod">
          <ac:chgData name="Parrish, Alissa" userId="S::30356@icf.com::6ef640ae-72ca-49b5-a9cc-f0fb7608ef9d" providerId="AD" clId="Web-{153567A1-F8D9-26A4-883F-B424B9BEBC4A}" dt="2023-07-29T20:20:24.276" v="233" actId="20577"/>
          <ac:spMkLst>
            <pc:docMk/>
            <pc:sldMk cId="0" sldId="272"/>
            <ac:spMk id="485" creationId="{00000000-0000-0000-0000-000000000000}"/>
          </ac:spMkLst>
        </pc:spChg>
        <pc:spChg chg="mod">
          <ac:chgData name="Parrish, Alissa" userId="S::30356@icf.com::6ef640ae-72ca-49b5-a9cc-f0fb7608ef9d" providerId="AD" clId="Web-{153567A1-F8D9-26A4-883F-B424B9BEBC4A}" dt="2023-07-29T20:19:50.431" v="205" actId="20577"/>
          <ac:spMkLst>
            <pc:docMk/>
            <pc:sldMk cId="0" sldId="272"/>
            <ac:spMk id="487" creationId="{00000000-0000-0000-0000-000000000000}"/>
          </ac:spMkLst>
        </pc:spChg>
        <pc:spChg chg="mod">
          <ac:chgData name="Parrish, Alissa" userId="S::30356@icf.com::6ef640ae-72ca-49b5-a9cc-f0fb7608ef9d" providerId="AD" clId="Web-{153567A1-F8D9-26A4-883F-B424B9BEBC4A}" dt="2023-07-29T20:18:47.726" v="149" actId="20577"/>
          <ac:spMkLst>
            <pc:docMk/>
            <pc:sldMk cId="0" sldId="272"/>
            <ac:spMk id="488" creationId="{00000000-0000-0000-0000-000000000000}"/>
          </ac:spMkLst>
        </pc:spChg>
      </pc:sldChg>
      <pc:sldChg chg="addSp delSp modSp ord">
        <pc:chgData name="Parrish, Alissa" userId="S::30356@icf.com::6ef640ae-72ca-49b5-a9cc-f0fb7608ef9d" providerId="AD" clId="Web-{153567A1-F8D9-26A4-883F-B424B9BEBC4A}" dt="2023-07-29T20:34:56.402" v="1227" actId="14100"/>
        <pc:sldMkLst>
          <pc:docMk/>
          <pc:sldMk cId="0" sldId="273"/>
        </pc:sldMkLst>
        <pc:spChg chg="add del mod">
          <ac:chgData name="Parrish, Alissa" userId="S::30356@icf.com::6ef640ae-72ca-49b5-a9cc-f0fb7608ef9d" providerId="AD" clId="Web-{153567A1-F8D9-26A4-883F-B424B9BEBC4A}" dt="2023-07-29T20:27:26.746" v="685"/>
          <ac:spMkLst>
            <pc:docMk/>
            <pc:sldMk cId="0" sldId="273"/>
            <ac:spMk id="3" creationId="{3A932BF3-0AF8-73FF-8F5D-D5E5773DB1B3}"/>
          </ac:spMkLst>
        </pc:spChg>
        <pc:spChg chg="mod">
          <ac:chgData name="Parrish, Alissa" userId="S::30356@icf.com::6ef640ae-72ca-49b5-a9cc-f0fb7608ef9d" providerId="AD" clId="Web-{153567A1-F8D9-26A4-883F-B424B9BEBC4A}" dt="2023-07-29T20:26:59.010" v="682" actId="20577"/>
          <ac:spMkLst>
            <pc:docMk/>
            <pc:sldMk cId="0" sldId="273"/>
            <ac:spMk id="497" creationId="{00000000-0000-0000-0000-000000000000}"/>
          </ac:spMkLst>
        </pc:spChg>
        <pc:spChg chg="del">
          <ac:chgData name="Parrish, Alissa" userId="S::30356@icf.com::6ef640ae-72ca-49b5-a9cc-f0fb7608ef9d" providerId="AD" clId="Web-{153567A1-F8D9-26A4-883F-B424B9BEBC4A}" dt="2023-07-29T20:26:02.212" v="670"/>
          <ac:spMkLst>
            <pc:docMk/>
            <pc:sldMk cId="0" sldId="273"/>
            <ac:spMk id="498" creationId="{00000000-0000-0000-0000-000000000000}"/>
          </ac:spMkLst>
        </pc:spChg>
        <pc:spChg chg="mod">
          <ac:chgData name="Parrish, Alissa" userId="S::30356@icf.com::6ef640ae-72ca-49b5-a9cc-f0fb7608ef9d" providerId="AD" clId="Web-{153567A1-F8D9-26A4-883F-B424B9BEBC4A}" dt="2023-07-29T20:34:56.402" v="1227" actId="14100"/>
          <ac:spMkLst>
            <pc:docMk/>
            <pc:sldMk cId="0" sldId="273"/>
            <ac:spMk id="499" creationId="{00000000-0000-0000-0000-000000000000}"/>
          </ac:spMkLst>
        </pc:spChg>
      </pc:sldChg>
      <pc:sldChg chg="modSp">
        <pc:chgData name="Parrish, Alissa" userId="S::30356@icf.com::6ef640ae-72ca-49b5-a9cc-f0fb7608ef9d" providerId="AD" clId="Web-{153567A1-F8D9-26A4-883F-B424B9BEBC4A}" dt="2023-07-29T20:38:23.599" v="1458" actId="1076"/>
        <pc:sldMkLst>
          <pc:docMk/>
          <pc:sldMk cId="0" sldId="298"/>
        </pc:sldMkLst>
        <pc:spChg chg="mod">
          <ac:chgData name="Parrish, Alissa" userId="S::30356@icf.com::6ef640ae-72ca-49b5-a9cc-f0fb7608ef9d" providerId="AD" clId="Web-{153567A1-F8D9-26A4-883F-B424B9BEBC4A}" dt="2023-07-29T20:33:52.853" v="1123" actId="20577"/>
          <ac:spMkLst>
            <pc:docMk/>
            <pc:sldMk cId="0" sldId="298"/>
            <ac:spMk id="1272" creationId="{00000000-0000-0000-0000-000000000000}"/>
          </ac:spMkLst>
        </pc:spChg>
        <pc:spChg chg="mod">
          <ac:chgData name="Parrish, Alissa" userId="S::30356@icf.com::6ef640ae-72ca-49b5-a9cc-f0fb7608ef9d" providerId="AD" clId="Web-{153567A1-F8D9-26A4-883F-B424B9BEBC4A}" dt="2023-07-29T20:36:16.061" v="1332" actId="14100"/>
          <ac:spMkLst>
            <pc:docMk/>
            <pc:sldMk cId="0" sldId="298"/>
            <ac:spMk id="1273" creationId="{00000000-0000-0000-0000-000000000000}"/>
          </ac:spMkLst>
        </pc:spChg>
        <pc:spChg chg="mod">
          <ac:chgData name="Parrish, Alissa" userId="S::30356@icf.com::6ef640ae-72ca-49b5-a9cc-f0fb7608ef9d" providerId="AD" clId="Web-{153567A1-F8D9-26A4-883F-B424B9BEBC4A}" dt="2023-07-29T20:35:43.247" v="1292" actId="1076"/>
          <ac:spMkLst>
            <pc:docMk/>
            <pc:sldMk cId="0" sldId="298"/>
            <ac:spMk id="1274" creationId="{00000000-0000-0000-0000-000000000000}"/>
          </ac:spMkLst>
        </pc:spChg>
        <pc:spChg chg="mod">
          <ac:chgData name="Parrish, Alissa" userId="S::30356@icf.com::6ef640ae-72ca-49b5-a9cc-f0fb7608ef9d" providerId="AD" clId="Web-{153567A1-F8D9-26A4-883F-B424B9BEBC4A}" dt="2023-07-29T20:37:21.657" v="1391" actId="1076"/>
          <ac:spMkLst>
            <pc:docMk/>
            <pc:sldMk cId="0" sldId="298"/>
            <ac:spMk id="1275" creationId="{00000000-0000-0000-0000-000000000000}"/>
          </ac:spMkLst>
        </pc:spChg>
        <pc:spChg chg="mod">
          <ac:chgData name="Parrish, Alissa" userId="S::30356@icf.com::6ef640ae-72ca-49b5-a9cc-f0fb7608ef9d" providerId="AD" clId="Web-{153567A1-F8D9-26A4-883F-B424B9BEBC4A}" dt="2023-07-29T20:38:23.599" v="1458" actId="1076"/>
          <ac:spMkLst>
            <pc:docMk/>
            <pc:sldMk cId="0" sldId="298"/>
            <ac:spMk id="1276" creationId="{00000000-0000-0000-0000-000000000000}"/>
          </ac:spMkLst>
        </pc:spChg>
        <pc:spChg chg="mod">
          <ac:chgData name="Parrish, Alissa" userId="S::30356@icf.com::6ef640ae-72ca-49b5-a9cc-f0fb7608ef9d" providerId="AD" clId="Web-{153567A1-F8D9-26A4-883F-B424B9BEBC4A}" dt="2023-07-29T20:35:55.951" v="1302" actId="20577"/>
          <ac:spMkLst>
            <pc:docMk/>
            <pc:sldMk cId="0" sldId="298"/>
            <ac:spMk id="1277" creationId="{00000000-0000-0000-0000-000000000000}"/>
          </ac:spMkLst>
        </pc:spChg>
        <pc:spChg chg="mod">
          <ac:chgData name="Parrish, Alissa" userId="S::30356@icf.com::6ef640ae-72ca-49b5-a9cc-f0fb7608ef9d" providerId="AD" clId="Web-{153567A1-F8D9-26A4-883F-B424B9BEBC4A}" dt="2023-07-29T20:35:26.497" v="1272" actId="20577"/>
          <ac:spMkLst>
            <pc:docMk/>
            <pc:sldMk cId="0" sldId="298"/>
            <ac:spMk id="1278" creationId="{00000000-0000-0000-0000-000000000000}"/>
          </ac:spMkLst>
        </pc:spChg>
        <pc:spChg chg="mod">
          <ac:chgData name="Parrish, Alissa" userId="S::30356@icf.com::6ef640ae-72ca-49b5-a9cc-f0fb7608ef9d" providerId="AD" clId="Web-{153567A1-F8D9-26A4-883F-B424B9BEBC4A}" dt="2023-07-29T20:37:18.219" v="1390" actId="1076"/>
          <ac:spMkLst>
            <pc:docMk/>
            <pc:sldMk cId="0" sldId="298"/>
            <ac:spMk id="1279" creationId="{00000000-0000-0000-0000-000000000000}"/>
          </ac:spMkLst>
        </pc:spChg>
        <pc:spChg chg="mod">
          <ac:chgData name="Parrish, Alissa" userId="S::30356@icf.com::6ef640ae-72ca-49b5-a9cc-f0fb7608ef9d" providerId="AD" clId="Web-{153567A1-F8D9-26A4-883F-B424B9BEBC4A}" dt="2023-07-29T20:38:20.740" v="1457" actId="1076"/>
          <ac:spMkLst>
            <pc:docMk/>
            <pc:sldMk cId="0" sldId="298"/>
            <ac:spMk id="1280" creationId="{00000000-0000-0000-0000-000000000000}"/>
          </ac:spMkLst>
        </pc:spChg>
      </pc:sldChg>
      <pc:sldChg chg="modSp ord">
        <pc:chgData name="Parrish, Alissa" userId="S::30356@icf.com::6ef640ae-72ca-49b5-a9cc-f0fb7608ef9d" providerId="AD" clId="Web-{153567A1-F8D9-26A4-883F-B424B9BEBC4A}" dt="2023-07-29T20:27:09.058" v="683"/>
        <pc:sldMkLst>
          <pc:docMk/>
          <pc:sldMk cId="0" sldId="300"/>
        </pc:sldMkLst>
        <pc:spChg chg="mod">
          <ac:chgData name="Parrish, Alissa" userId="S::30356@icf.com::6ef640ae-72ca-49b5-a9cc-f0fb7608ef9d" providerId="AD" clId="Web-{153567A1-F8D9-26A4-883F-B424B9BEBC4A}" dt="2023-07-29T20:23:34.785" v="440" actId="20577"/>
          <ac:spMkLst>
            <pc:docMk/>
            <pc:sldMk cId="0" sldId="300"/>
            <ac:spMk id="1328" creationId="{00000000-0000-0000-0000-000000000000}"/>
          </ac:spMkLst>
        </pc:spChg>
        <pc:spChg chg="mod">
          <ac:chgData name="Parrish, Alissa" userId="S::30356@icf.com::6ef640ae-72ca-49b5-a9cc-f0fb7608ef9d" providerId="AD" clId="Web-{153567A1-F8D9-26A4-883F-B424B9BEBC4A}" dt="2023-07-29T20:24:12.864" v="534" actId="20577"/>
          <ac:spMkLst>
            <pc:docMk/>
            <pc:sldMk cId="0" sldId="300"/>
            <ac:spMk id="1329" creationId="{00000000-0000-0000-0000-000000000000}"/>
          </ac:spMkLst>
        </pc:spChg>
      </pc:sldChg>
      <pc:sldChg chg="modSp">
        <pc:chgData name="Parrish, Alissa" userId="S::30356@icf.com::6ef640ae-72ca-49b5-a9cc-f0fb7608ef9d" providerId="AD" clId="Web-{153567A1-F8D9-26A4-883F-B424B9BEBC4A}" dt="2023-07-29T20:22:54.596" v="426" actId="20577"/>
        <pc:sldMkLst>
          <pc:docMk/>
          <pc:sldMk cId="0" sldId="302"/>
        </pc:sldMkLst>
        <pc:spChg chg="mod">
          <ac:chgData name="Parrish, Alissa" userId="S::30356@icf.com::6ef640ae-72ca-49b5-a9cc-f0fb7608ef9d" providerId="AD" clId="Web-{153567A1-F8D9-26A4-883F-B424B9BEBC4A}" dt="2023-07-29T20:22:54.596" v="426" actId="20577"/>
          <ac:spMkLst>
            <pc:docMk/>
            <pc:sldMk cId="0" sldId="302"/>
            <ac:spMk id="1503" creationId="{00000000-0000-0000-0000-000000000000}"/>
          </ac:spMkLst>
        </pc:spChg>
      </pc:sldChg>
      <pc:sldChg chg="addSp delSp modSp">
        <pc:chgData name="Parrish, Alissa" userId="S::30356@icf.com::6ef640ae-72ca-49b5-a9cc-f0fb7608ef9d" providerId="AD" clId="Web-{153567A1-F8D9-26A4-883F-B424B9BEBC4A}" dt="2023-07-29T20:30:10.376" v="919" actId="14100"/>
        <pc:sldMkLst>
          <pc:docMk/>
          <pc:sldMk cId="3771451267" sldId="321"/>
        </pc:sldMkLst>
        <pc:spChg chg="add del mod">
          <ac:chgData name="Parrish, Alissa" userId="S::30356@icf.com::6ef640ae-72ca-49b5-a9cc-f0fb7608ef9d" providerId="AD" clId="Web-{153567A1-F8D9-26A4-883F-B424B9BEBC4A}" dt="2023-07-29T20:24:29.146" v="546"/>
          <ac:spMkLst>
            <pc:docMk/>
            <pc:sldMk cId="3771451267" sldId="321"/>
            <ac:spMk id="3" creationId="{5E7DFAF8-7D80-97E5-4B46-33D8776205F5}"/>
          </ac:spMkLst>
        </pc:spChg>
        <pc:spChg chg="mod">
          <ac:chgData name="Parrish, Alissa" userId="S::30356@icf.com::6ef640ae-72ca-49b5-a9cc-f0fb7608ef9d" providerId="AD" clId="Web-{153567A1-F8D9-26A4-883F-B424B9BEBC4A}" dt="2023-07-29T20:24:23.786" v="543" actId="20577"/>
          <ac:spMkLst>
            <pc:docMk/>
            <pc:sldMk cId="3771451267" sldId="321"/>
            <ac:spMk id="468" creationId="{00000000-0000-0000-0000-000000000000}"/>
          </ac:spMkLst>
        </pc:spChg>
        <pc:spChg chg="del">
          <ac:chgData name="Parrish, Alissa" userId="S::30356@icf.com::6ef640ae-72ca-49b5-a9cc-f0fb7608ef9d" providerId="AD" clId="Web-{153567A1-F8D9-26A4-883F-B424B9BEBC4A}" dt="2023-07-29T20:24:25.521" v="544"/>
          <ac:spMkLst>
            <pc:docMk/>
            <pc:sldMk cId="3771451267" sldId="321"/>
            <ac:spMk id="469" creationId="{00000000-0000-0000-0000-000000000000}"/>
          </ac:spMkLst>
        </pc:spChg>
        <pc:spChg chg="mod">
          <ac:chgData name="Parrish, Alissa" userId="S::30356@icf.com::6ef640ae-72ca-49b5-a9cc-f0fb7608ef9d" providerId="AD" clId="Web-{153567A1-F8D9-26A4-883F-B424B9BEBC4A}" dt="2023-07-29T20:30:10.376" v="919" actId="14100"/>
          <ac:spMkLst>
            <pc:docMk/>
            <pc:sldMk cId="3771451267" sldId="321"/>
            <ac:spMk id="470" creationId="{00000000-0000-0000-0000-000000000000}"/>
          </ac:spMkLst>
        </pc:spChg>
        <pc:spChg chg="del">
          <ac:chgData name="Parrish, Alissa" userId="S::30356@icf.com::6ef640ae-72ca-49b5-a9cc-f0fb7608ef9d" providerId="AD" clId="Web-{153567A1-F8D9-26A4-883F-B424B9BEBC4A}" dt="2023-07-29T20:24:54.069" v="591"/>
          <ac:spMkLst>
            <pc:docMk/>
            <pc:sldMk cId="3771451267" sldId="321"/>
            <ac:spMk id="473" creationId="{00000000-0000-0000-0000-000000000000}"/>
          </ac:spMkLst>
        </pc:spChg>
      </pc:sldChg>
      <pc:sldChg chg="modSp">
        <pc:chgData name="Parrish, Alissa" userId="S::30356@icf.com::6ef640ae-72ca-49b5-a9cc-f0fb7608ef9d" providerId="AD" clId="Web-{153567A1-F8D9-26A4-883F-B424B9BEBC4A}" dt="2023-07-29T20:33:04.257" v="1107" actId="1076"/>
        <pc:sldMkLst>
          <pc:docMk/>
          <pc:sldMk cId="4166413879" sldId="322"/>
        </pc:sldMkLst>
        <pc:spChg chg="mod">
          <ac:chgData name="Parrish, Alissa" userId="S::30356@icf.com::6ef640ae-72ca-49b5-a9cc-f0fb7608ef9d" providerId="AD" clId="Web-{153567A1-F8D9-26A4-883F-B424B9BEBC4A}" dt="2023-07-29T20:33:04.257" v="1107" actId="1076"/>
          <ac:spMkLst>
            <pc:docMk/>
            <pc:sldMk cId="4166413879" sldId="322"/>
            <ac:spMk id="2" creationId="{9D1D2915-E172-BACD-ED7E-5F5EEBB54881}"/>
          </ac:spMkLst>
        </pc:spChg>
      </pc:sldChg>
      <pc:sldChg chg="addSp modSp new mod modClrScheme chgLayout">
        <pc:chgData name="Parrish, Alissa" userId="S::30356@icf.com::6ef640ae-72ca-49b5-a9cc-f0fb7608ef9d" providerId="AD" clId="Web-{153567A1-F8D9-26A4-883F-B424B9BEBC4A}" dt="2023-07-29T20:40:46.501" v="1574" actId="1076"/>
        <pc:sldMkLst>
          <pc:docMk/>
          <pc:sldMk cId="2339330247" sldId="325"/>
        </pc:sldMkLst>
        <pc:spChg chg="mod ord">
          <ac:chgData name="Parrish, Alissa" userId="S::30356@icf.com::6ef640ae-72ca-49b5-a9cc-f0fb7608ef9d" providerId="AD" clId="Web-{153567A1-F8D9-26A4-883F-B424B9BEBC4A}" dt="2023-07-29T20:39:26.654" v="1482" actId="20577"/>
          <ac:spMkLst>
            <pc:docMk/>
            <pc:sldMk cId="2339330247" sldId="325"/>
            <ac:spMk id="2" creationId="{2D9FB662-C2D6-8451-A2CF-6D9F28E12B39}"/>
          </ac:spMkLst>
        </pc:spChg>
        <pc:spChg chg="add mod">
          <ac:chgData name="Parrish, Alissa" userId="S::30356@icf.com::6ef640ae-72ca-49b5-a9cc-f0fb7608ef9d" providerId="AD" clId="Web-{153567A1-F8D9-26A4-883F-B424B9BEBC4A}" dt="2023-07-29T20:40:46.501" v="1574" actId="1076"/>
          <ac:spMkLst>
            <pc:docMk/>
            <pc:sldMk cId="2339330247" sldId="325"/>
            <ac:spMk id="3" creationId="{DE309511-32BD-000F-E0F5-38254D0E9AEA}"/>
          </ac:spMkLst>
        </pc:spChg>
      </pc:sldChg>
    </pc:docChg>
  </pc:docChgLst>
  <pc:docChgLst>
    <pc:chgData name="Parrish, Alissa" userId="6ef640ae-72ca-49b5-a9cc-f0fb7608ef9d" providerId="ADAL" clId="{C1A44F97-F5E1-4135-88DB-C0D0CCD6C573}"/>
    <pc:docChg chg="custSel addSld modSld">
      <pc:chgData name="Parrish, Alissa" userId="6ef640ae-72ca-49b5-a9cc-f0fb7608ef9d" providerId="ADAL" clId="{C1A44F97-F5E1-4135-88DB-C0D0CCD6C573}" dt="2023-08-05T23:37:02.317" v="33" actId="20577"/>
      <pc:docMkLst>
        <pc:docMk/>
      </pc:docMkLst>
      <pc:sldChg chg="modSp">
        <pc:chgData name="Parrish, Alissa" userId="6ef640ae-72ca-49b5-a9cc-f0fb7608ef9d" providerId="ADAL" clId="{C1A44F97-F5E1-4135-88DB-C0D0CCD6C573}" dt="2023-08-05T23:36:38.095" v="32" actId="12269"/>
        <pc:sldMkLst>
          <pc:docMk/>
          <pc:sldMk cId="0" sldId="270"/>
        </pc:sldMkLst>
        <pc:graphicFrameChg chg="mod">
          <ac:chgData name="Parrish, Alissa" userId="6ef640ae-72ca-49b5-a9cc-f0fb7608ef9d" providerId="ADAL" clId="{C1A44F97-F5E1-4135-88DB-C0D0CCD6C573}" dt="2023-08-05T23:36:38.095" v="32" actId="12269"/>
          <ac:graphicFrameMkLst>
            <pc:docMk/>
            <pc:sldMk cId="0" sldId="270"/>
            <ac:graphicFrameMk id="10" creationId="{3A86F273-5998-14BC-0E06-C978A7B898DA}"/>
          </ac:graphicFrameMkLst>
        </pc:graphicFrameChg>
      </pc:sldChg>
      <pc:sldChg chg="addSp modSp mod delCm">
        <pc:chgData name="Parrish, Alissa" userId="6ef640ae-72ca-49b5-a9cc-f0fb7608ef9d" providerId="ADAL" clId="{C1A44F97-F5E1-4135-88DB-C0D0CCD6C573}" dt="2023-08-05T23:34:14.295" v="6" actId="1076"/>
        <pc:sldMkLst>
          <pc:docMk/>
          <pc:sldMk cId="0" sldId="282"/>
        </pc:sldMkLst>
        <pc:spChg chg="mod">
          <ac:chgData name="Parrish, Alissa" userId="6ef640ae-72ca-49b5-a9cc-f0fb7608ef9d" providerId="ADAL" clId="{C1A44F97-F5E1-4135-88DB-C0D0CCD6C573}" dt="2023-08-05T23:34:10.145" v="4" actId="1076"/>
          <ac:spMkLst>
            <pc:docMk/>
            <pc:sldMk cId="0" sldId="282"/>
            <ac:spMk id="589" creationId="{00000000-0000-0000-0000-000000000000}"/>
          </ac:spMkLst>
        </pc:spChg>
        <pc:picChg chg="add mod">
          <ac:chgData name="Parrish, Alissa" userId="6ef640ae-72ca-49b5-a9cc-f0fb7608ef9d" providerId="ADAL" clId="{C1A44F97-F5E1-4135-88DB-C0D0CCD6C573}" dt="2023-08-05T23:34:14.295" v="6" actId="1076"/>
          <ac:picMkLst>
            <pc:docMk/>
            <pc:sldMk cId="0" sldId="282"/>
            <ac:picMk id="3" creationId="{F4DB6F92-4796-B43F-3B72-19FBEFAC85FE}"/>
          </ac:picMkLst>
        </pc:picChg>
        <pc:extLst>
          <p:ext xmlns:p="http://schemas.openxmlformats.org/presentationml/2006/main" uri="{D6D511B9-2390-475A-947B-AFAB55BFBCF1}">
            <pc226:cmChg xmlns:pc226="http://schemas.microsoft.com/office/powerpoint/2022/06/main/command" chg="del">
              <pc226:chgData name="Parrish, Alissa" userId="6ef640ae-72ca-49b5-a9cc-f0fb7608ef9d" providerId="ADAL" clId="{C1A44F97-F5E1-4135-88DB-C0D0CCD6C573}" dt="2023-08-05T23:34:07.373" v="3"/>
              <pc2:cmMkLst xmlns:pc2="http://schemas.microsoft.com/office/powerpoint/2019/9/main/command">
                <pc:docMk/>
                <pc:sldMk cId="0" sldId="282"/>
                <pc2:cmMk id="{B091FF4E-58D4-4540-A042-6AB12753001F}"/>
              </pc2:cmMkLst>
            </pc226:cmChg>
          </p:ext>
        </pc:extLst>
      </pc:sldChg>
      <pc:sldChg chg="modSp">
        <pc:chgData name="Parrish, Alissa" userId="6ef640ae-72ca-49b5-a9cc-f0fb7608ef9d" providerId="ADAL" clId="{C1A44F97-F5E1-4135-88DB-C0D0CCD6C573}" dt="2023-08-05T23:31:54.985" v="0" actId="12269"/>
        <pc:sldMkLst>
          <pc:docMk/>
          <pc:sldMk cId="0" sldId="284"/>
        </pc:sldMkLst>
        <pc:graphicFrameChg chg="mod">
          <ac:chgData name="Parrish, Alissa" userId="6ef640ae-72ca-49b5-a9cc-f0fb7608ef9d" providerId="ADAL" clId="{C1A44F97-F5E1-4135-88DB-C0D0CCD6C573}" dt="2023-08-05T23:31:54.985" v="0" actId="12269"/>
          <ac:graphicFrameMkLst>
            <pc:docMk/>
            <pc:sldMk cId="0" sldId="284"/>
            <ac:graphicFrameMk id="2" creationId="{127E83EE-B533-3C32-CD96-3EEC76A82318}"/>
          </ac:graphicFrameMkLst>
        </pc:graphicFrameChg>
      </pc:sldChg>
      <pc:sldChg chg="modNotesTx">
        <pc:chgData name="Parrish, Alissa" userId="6ef640ae-72ca-49b5-a9cc-f0fb7608ef9d" providerId="ADAL" clId="{C1A44F97-F5E1-4135-88DB-C0D0CCD6C573}" dt="2023-08-05T23:37:02.317" v="33" actId="20577"/>
        <pc:sldMkLst>
          <pc:docMk/>
          <pc:sldMk cId="0" sldId="298"/>
        </pc:sldMkLst>
      </pc:sldChg>
      <pc:sldChg chg="addSp delSp modSp add mod">
        <pc:chgData name="Parrish, Alissa" userId="6ef640ae-72ca-49b5-a9cc-f0fb7608ef9d" providerId="ADAL" clId="{C1A44F97-F5E1-4135-88DB-C0D0CCD6C573}" dt="2023-08-05T23:34:45.548" v="12" actId="1076"/>
        <pc:sldMkLst>
          <pc:docMk/>
          <pc:sldMk cId="1416790868" sldId="326"/>
        </pc:sldMkLst>
        <pc:picChg chg="del">
          <ac:chgData name="Parrish, Alissa" userId="6ef640ae-72ca-49b5-a9cc-f0fb7608ef9d" providerId="ADAL" clId="{C1A44F97-F5E1-4135-88DB-C0D0CCD6C573}" dt="2023-08-05T23:34:30.838" v="8" actId="478"/>
          <ac:picMkLst>
            <pc:docMk/>
            <pc:sldMk cId="1416790868" sldId="326"/>
            <ac:picMk id="3" creationId="{F4DB6F92-4796-B43F-3B72-19FBEFAC85FE}"/>
          </ac:picMkLst>
        </pc:picChg>
        <pc:picChg chg="add mod">
          <ac:chgData name="Parrish, Alissa" userId="6ef640ae-72ca-49b5-a9cc-f0fb7608ef9d" providerId="ADAL" clId="{C1A44F97-F5E1-4135-88DB-C0D0CCD6C573}" dt="2023-08-05T23:34:33.586" v="10" actId="1076"/>
          <ac:picMkLst>
            <pc:docMk/>
            <pc:sldMk cId="1416790868" sldId="326"/>
            <ac:picMk id="4" creationId="{EB736DC0-3F3D-129B-94E1-BEBF47106690}"/>
          </ac:picMkLst>
        </pc:picChg>
        <pc:picChg chg="add mod">
          <ac:chgData name="Parrish, Alissa" userId="6ef640ae-72ca-49b5-a9cc-f0fb7608ef9d" providerId="ADAL" clId="{C1A44F97-F5E1-4135-88DB-C0D0CCD6C573}" dt="2023-08-05T23:34:45.548" v="12" actId="1076"/>
          <ac:picMkLst>
            <pc:docMk/>
            <pc:sldMk cId="1416790868" sldId="326"/>
            <ac:picMk id="6" creationId="{207D1BC3-A33A-031A-FBBF-8426DBBBA4EA}"/>
          </ac:picMkLst>
        </pc:picChg>
      </pc:sldChg>
      <pc:sldChg chg="addSp delSp modSp add mod">
        <pc:chgData name="Parrish, Alissa" userId="6ef640ae-72ca-49b5-a9cc-f0fb7608ef9d" providerId="ADAL" clId="{C1A44F97-F5E1-4135-88DB-C0D0CCD6C573}" dt="2023-08-05T23:35:27.069" v="18" actId="1076"/>
        <pc:sldMkLst>
          <pc:docMk/>
          <pc:sldMk cId="1704525508" sldId="327"/>
        </pc:sldMkLst>
        <pc:picChg chg="add mod">
          <ac:chgData name="Parrish, Alissa" userId="6ef640ae-72ca-49b5-a9cc-f0fb7608ef9d" providerId="ADAL" clId="{C1A44F97-F5E1-4135-88DB-C0D0CCD6C573}" dt="2023-08-05T23:35:27.069" v="18" actId="1076"/>
          <ac:picMkLst>
            <pc:docMk/>
            <pc:sldMk cId="1704525508" sldId="327"/>
            <ac:picMk id="3" creationId="{382AEA6C-46D6-3723-8027-CB73746A5847}"/>
          </ac:picMkLst>
        </pc:picChg>
        <pc:picChg chg="del">
          <ac:chgData name="Parrish, Alissa" userId="6ef640ae-72ca-49b5-a9cc-f0fb7608ef9d" providerId="ADAL" clId="{C1A44F97-F5E1-4135-88DB-C0D0CCD6C573}" dt="2023-08-05T23:34:58.846" v="14" actId="478"/>
          <ac:picMkLst>
            <pc:docMk/>
            <pc:sldMk cId="1704525508" sldId="327"/>
            <ac:picMk id="4" creationId="{EB736DC0-3F3D-129B-94E1-BEBF47106690}"/>
          </ac:picMkLst>
        </pc:picChg>
        <pc:picChg chg="del">
          <ac:chgData name="Parrish, Alissa" userId="6ef640ae-72ca-49b5-a9cc-f0fb7608ef9d" providerId="ADAL" clId="{C1A44F97-F5E1-4135-88DB-C0D0CCD6C573}" dt="2023-08-05T23:35:00.801" v="15" actId="478"/>
          <ac:picMkLst>
            <pc:docMk/>
            <pc:sldMk cId="1704525508" sldId="327"/>
            <ac:picMk id="6" creationId="{207D1BC3-A33A-031A-FBBF-8426DBBBA4EA}"/>
          </ac:picMkLst>
        </pc:picChg>
      </pc:sldChg>
      <pc:sldChg chg="addSp delSp modSp add mod">
        <pc:chgData name="Parrish, Alissa" userId="6ef640ae-72ca-49b5-a9cc-f0fb7608ef9d" providerId="ADAL" clId="{C1A44F97-F5E1-4135-88DB-C0D0CCD6C573}" dt="2023-08-05T23:35:49.550" v="24" actId="1076"/>
        <pc:sldMkLst>
          <pc:docMk/>
          <pc:sldMk cId="1564117101" sldId="328"/>
        </pc:sldMkLst>
        <pc:picChg chg="del">
          <ac:chgData name="Parrish, Alissa" userId="6ef640ae-72ca-49b5-a9cc-f0fb7608ef9d" providerId="ADAL" clId="{C1A44F97-F5E1-4135-88DB-C0D0CCD6C573}" dt="2023-08-05T23:35:40.616" v="20" actId="478"/>
          <ac:picMkLst>
            <pc:docMk/>
            <pc:sldMk cId="1564117101" sldId="328"/>
            <ac:picMk id="3" creationId="{382AEA6C-46D6-3723-8027-CB73746A5847}"/>
          </ac:picMkLst>
        </pc:picChg>
        <pc:picChg chg="add mod">
          <ac:chgData name="Parrish, Alissa" userId="6ef640ae-72ca-49b5-a9cc-f0fb7608ef9d" providerId="ADAL" clId="{C1A44F97-F5E1-4135-88DB-C0D0CCD6C573}" dt="2023-08-05T23:35:49.550" v="24" actId="1076"/>
          <ac:picMkLst>
            <pc:docMk/>
            <pc:sldMk cId="1564117101" sldId="328"/>
            <ac:picMk id="4" creationId="{5D4CC169-1A24-7A0F-4253-97F3FADC62A3}"/>
          </ac:picMkLst>
        </pc:picChg>
      </pc:sldChg>
      <pc:sldChg chg="addSp delSp modSp add mod">
        <pc:chgData name="Parrish, Alissa" userId="6ef640ae-72ca-49b5-a9cc-f0fb7608ef9d" providerId="ADAL" clId="{C1A44F97-F5E1-4135-88DB-C0D0CCD6C573}" dt="2023-08-05T23:36:16.372" v="31" actId="1076"/>
        <pc:sldMkLst>
          <pc:docMk/>
          <pc:sldMk cId="297370380" sldId="329"/>
        </pc:sldMkLst>
        <pc:picChg chg="add mod">
          <ac:chgData name="Parrish, Alissa" userId="6ef640ae-72ca-49b5-a9cc-f0fb7608ef9d" providerId="ADAL" clId="{C1A44F97-F5E1-4135-88DB-C0D0CCD6C573}" dt="2023-08-05T23:36:16.372" v="31" actId="1076"/>
          <ac:picMkLst>
            <pc:docMk/>
            <pc:sldMk cId="297370380" sldId="329"/>
            <ac:picMk id="3" creationId="{336C18B4-3BD1-D7F6-45C1-36015A98CF03}"/>
          </ac:picMkLst>
        </pc:picChg>
        <pc:picChg chg="del">
          <ac:chgData name="Parrish, Alissa" userId="6ef640ae-72ca-49b5-a9cc-f0fb7608ef9d" providerId="ADAL" clId="{C1A44F97-F5E1-4135-88DB-C0D0CCD6C573}" dt="2023-08-05T23:36:08.015" v="26" actId="478"/>
          <ac:picMkLst>
            <pc:docMk/>
            <pc:sldMk cId="297370380" sldId="329"/>
            <ac:picMk id="4" creationId="{5D4CC169-1A24-7A0F-4253-97F3FADC62A3}"/>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EBCE5B-12D7-4DB0-B170-6811124FAFEA}"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B7301904-C761-4488-82DE-04520043C92E}">
      <dgm:prSet phldrT="[Text]"/>
      <dgm:spPr/>
      <dgm:t>
        <a:bodyPr/>
        <a:lstStyle/>
        <a:p>
          <a:r>
            <a:rPr lang="en-US" dirty="0">
              <a:latin typeface="Ubuntu" panose="020B0504030602030204" pitchFamily="34" charset="0"/>
            </a:rPr>
            <a:t>Required for specific funding streams</a:t>
          </a:r>
        </a:p>
      </dgm:t>
    </dgm:pt>
    <dgm:pt modelId="{365AA06D-7832-4FC7-BF1D-9A0BA8A1ED15}" type="parTrans" cxnId="{09073CCD-A5B1-49ED-B9D2-FEEABEDF0124}">
      <dgm:prSet/>
      <dgm:spPr/>
      <dgm:t>
        <a:bodyPr/>
        <a:lstStyle/>
        <a:p>
          <a:endParaRPr lang="en-US"/>
        </a:p>
      </dgm:t>
    </dgm:pt>
    <dgm:pt modelId="{CEF75D83-5E18-49AB-8C26-77DE6691C620}" type="sibTrans" cxnId="{09073CCD-A5B1-49ED-B9D2-FEEABEDF0124}">
      <dgm:prSet/>
      <dgm:spPr/>
      <dgm:t>
        <a:bodyPr/>
        <a:lstStyle/>
        <a:p>
          <a:endParaRPr lang="en-US"/>
        </a:p>
      </dgm:t>
    </dgm:pt>
    <dgm:pt modelId="{C1A5AE00-4E0F-48C5-9764-D10B05210511}">
      <dgm:prSet phldrT="[Text]"/>
      <dgm:spPr/>
      <dgm:t>
        <a:bodyPr/>
        <a:lstStyle/>
        <a:p>
          <a:r>
            <a:rPr lang="en-US" dirty="0">
              <a:latin typeface="Ubuntu" panose="020B0504030602030204" pitchFamily="34" charset="0"/>
            </a:rPr>
            <a:t>Aggregate-level reporting</a:t>
          </a:r>
        </a:p>
      </dgm:t>
    </dgm:pt>
    <dgm:pt modelId="{9C389FAC-BE2D-45C8-B44F-84E0074105FA}" type="parTrans" cxnId="{D544F549-0515-42FE-9381-04BD005B2960}">
      <dgm:prSet/>
      <dgm:spPr/>
      <dgm:t>
        <a:bodyPr/>
        <a:lstStyle/>
        <a:p>
          <a:endParaRPr lang="en-US"/>
        </a:p>
      </dgm:t>
    </dgm:pt>
    <dgm:pt modelId="{1A878797-EC93-43F3-AB9B-CEC07EFA326F}" type="sibTrans" cxnId="{D544F549-0515-42FE-9381-04BD005B2960}">
      <dgm:prSet/>
      <dgm:spPr/>
      <dgm:t>
        <a:bodyPr/>
        <a:lstStyle/>
        <a:p>
          <a:endParaRPr lang="en-US"/>
        </a:p>
      </dgm:t>
    </dgm:pt>
    <dgm:pt modelId="{84BB6ED1-28DA-4ECC-A134-DD499804D2F1}">
      <dgm:prSet phldrT="[Text]"/>
      <dgm:spPr/>
      <dgm:t>
        <a:bodyPr/>
        <a:lstStyle/>
        <a:p>
          <a:r>
            <a:rPr lang="en-US" dirty="0">
              <a:latin typeface="Ubuntu" panose="020B0504030602030204" pitchFamily="34" charset="0"/>
            </a:rPr>
            <a:t>Performance-related metrics</a:t>
          </a:r>
        </a:p>
      </dgm:t>
    </dgm:pt>
    <dgm:pt modelId="{15416B09-D307-4C78-A07D-242310F379B0}" type="parTrans" cxnId="{AC69286D-110C-474F-9C9C-F4CA1EEBAD3F}">
      <dgm:prSet/>
      <dgm:spPr/>
      <dgm:t>
        <a:bodyPr/>
        <a:lstStyle/>
        <a:p>
          <a:endParaRPr lang="en-US"/>
        </a:p>
      </dgm:t>
    </dgm:pt>
    <dgm:pt modelId="{40DBF920-4278-4CE9-833E-BC452B999CE5}" type="sibTrans" cxnId="{AC69286D-110C-474F-9C9C-F4CA1EEBAD3F}">
      <dgm:prSet/>
      <dgm:spPr/>
      <dgm:t>
        <a:bodyPr/>
        <a:lstStyle/>
        <a:p>
          <a:endParaRPr lang="en-US"/>
        </a:p>
      </dgm:t>
    </dgm:pt>
    <dgm:pt modelId="{EEC7A164-C18C-4ADA-B088-156DEC8B8B2E}">
      <dgm:prSet phldrT="[Text]"/>
      <dgm:spPr/>
      <dgm:t>
        <a:bodyPr/>
        <a:lstStyle/>
        <a:p>
          <a:r>
            <a:rPr lang="en-US" dirty="0">
              <a:latin typeface="Ubuntu" panose="020B0504030602030204" pitchFamily="34" charset="0"/>
            </a:rPr>
            <a:t>Data quality metrics</a:t>
          </a:r>
        </a:p>
      </dgm:t>
    </dgm:pt>
    <dgm:pt modelId="{852F61A8-3C7F-418B-AFF9-658CDAD1AD9D}" type="parTrans" cxnId="{31A8F115-5D54-4EF9-A1D8-7BE4DFC6781A}">
      <dgm:prSet/>
      <dgm:spPr/>
      <dgm:t>
        <a:bodyPr/>
        <a:lstStyle/>
        <a:p>
          <a:endParaRPr lang="en-US"/>
        </a:p>
      </dgm:t>
    </dgm:pt>
    <dgm:pt modelId="{5E0757ED-3E34-46A3-BD3A-04038E0D7DE3}" type="sibTrans" cxnId="{31A8F115-5D54-4EF9-A1D8-7BE4DFC6781A}">
      <dgm:prSet/>
      <dgm:spPr/>
      <dgm:t>
        <a:bodyPr/>
        <a:lstStyle/>
        <a:p>
          <a:endParaRPr lang="en-US"/>
        </a:p>
      </dgm:t>
    </dgm:pt>
    <dgm:pt modelId="{E74AA946-FFA5-402B-8FB2-EED98480B104}">
      <dgm:prSet phldrT="[Text]"/>
      <dgm:spPr/>
      <dgm:t>
        <a:bodyPr/>
        <a:lstStyle/>
        <a:p>
          <a:r>
            <a:rPr lang="en-US" dirty="0">
              <a:latin typeface="Ubuntu" panose="020B0504030602030204" pitchFamily="34" charset="0"/>
            </a:rPr>
            <a:t>Align with the most recent HUD data standards</a:t>
          </a:r>
        </a:p>
      </dgm:t>
    </dgm:pt>
    <dgm:pt modelId="{1904D49B-60C9-4357-9BEB-26F83350C406}" type="parTrans" cxnId="{0B475254-588D-4452-BAA1-2DB4A72D81C0}">
      <dgm:prSet/>
      <dgm:spPr/>
      <dgm:t>
        <a:bodyPr/>
        <a:lstStyle/>
        <a:p>
          <a:endParaRPr lang="en-US"/>
        </a:p>
      </dgm:t>
    </dgm:pt>
    <dgm:pt modelId="{C0BB8125-6A98-4E3E-8DD6-0C36146BB9EF}" type="sibTrans" cxnId="{0B475254-588D-4452-BAA1-2DB4A72D81C0}">
      <dgm:prSet/>
      <dgm:spPr/>
      <dgm:t>
        <a:bodyPr/>
        <a:lstStyle/>
        <a:p>
          <a:endParaRPr lang="en-US"/>
        </a:p>
      </dgm:t>
    </dgm:pt>
    <dgm:pt modelId="{05DDCE2B-F99B-4AD8-8580-B792C445AA3C}" type="pres">
      <dgm:prSet presAssocID="{93EBCE5B-12D7-4DB0-B170-6811124FAFEA}" presName="linear" presStyleCnt="0">
        <dgm:presLayoutVars>
          <dgm:animLvl val="lvl"/>
          <dgm:resizeHandles val="exact"/>
        </dgm:presLayoutVars>
      </dgm:prSet>
      <dgm:spPr/>
    </dgm:pt>
    <dgm:pt modelId="{339AB1C1-D70B-4109-993A-057EDEFA4A42}" type="pres">
      <dgm:prSet presAssocID="{B7301904-C761-4488-82DE-04520043C92E}" presName="parentText" presStyleLbl="node1" presStyleIdx="0" presStyleCnt="5">
        <dgm:presLayoutVars>
          <dgm:chMax val="0"/>
          <dgm:bulletEnabled val="1"/>
        </dgm:presLayoutVars>
      </dgm:prSet>
      <dgm:spPr/>
    </dgm:pt>
    <dgm:pt modelId="{1E2A06FC-7961-481B-9AC8-FBDFDE7C5F55}" type="pres">
      <dgm:prSet presAssocID="{CEF75D83-5E18-49AB-8C26-77DE6691C620}" presName="spacer" presStyleCnt="0"/>
      <dgm:spPr/>
    </dgm:pt>
    <dgm:pt modelId="{2F33F648-6755-4A39-9F39-C1EAA3D70DE1}" type="pres">
      <dgm:prSet presAssocID="{C1A5AE00-4E0F-48C5-9764-D10B05210511}" presName="parentText" presStyleLbl="node1" presStyleIdx="1" presStyleCnt="5">
        <dgm:presLayoutVars>
          <dgm:chMax val="0"/>
          <dgm:bulletEnabled val="1"/>
        </dgm:presLayoutVars>
      </dgm:prSet>
      <dgm:spPr/>
    </dgm:pt>
    <dgm:pt modelId="{D7F5788C-F83C-4FEA-8243-FBB53E1F2CED}" type="pres">
      <dgm:prSet presAssocID="{1A878797-EC93-43F3-AB9B-CEC07EFA326F}" presName="spacer" presStyleCnt="0"/>
      <dgm:spPr/>
    </dgm:pt>
    <dgm:pt modelId="{A456CA28-E156-4E5D-B0B9-053FB9833B1C}" type="pres">
      <dgm:prSet presAssocID="{84BB6ED1-28DA-4ECC-A134-DD499804D2F1}" presName="parentText" presStyleLbl="node1" presStyleIdx="2" presStyleCnt="5">
        <dgm:presLayoutVars>
          <dgm:chMax val="0"/>
          <dgm:bulletEnabled val="1"/>
        </dgm:presLayoutVars>
      </dgm:prSet>
      <dgm:spPr/>
    </dgm:pt>
    <dgm:pt modelId="{66462B19-11DE-448D-BFC1-E59853236A7F}" type="pres">
      <dgm:prSet presAssocID="{40DBF920-4278-4CE9-833E-BC452B999CE5}" presName="spacer" presStyleCnt="0"/>
      <dgm:spPr/>
    </dgm:pt>
    <dgm:pt modelId="{D34789FF-2CAE-4F71-BB04-D8C217C56C6F}" type="pres">
      <dgm:prSet presAssocID="{EEC7A164-C18C-4ADA-B088-156DEC8B8B2E}" presName="parentText" presStyleLbl="node1" presStyleIdx="3" presStyleCnt="5">
        <dgm:presLayoutVars>
          <dgm:chMax val="0"/>
          <dgm:bulletEnabled val="1"/>
        </dgm:presLayoutVars>
      </dgm:prSet>
      <dgm:spPr/>
    </dgm:pt>
    <dgm:pt modelId="{04866309-5EFD-472C-BB5C-2C1D163F942A}" type="pres">
      <dgm:prSet presAssocID="{5E0757ED-3E34-46A3-BD3A-04038E0D7DE3}" presName="spacer" presStyleCnt="0"/>
      <dgm:spPr/>
    </dgm:pt>
    <dgm:pt modelId="{C5CBBE8B-59A6-4AD7-B44F-39EB6120FA47}" type="pres">
      <dgm:prSet presAssocID="{E74AA946-FFA5-402B-8FB2-EED98480B104}" presName="parentText" presStyleLbl="node1" presStyleIdx="4" presStyleCnt="5">
        <dgm:presLayoutVars>
          <dgm:chMax val="0"/>
          <dgm:bulletEnabled val="1"/>
        </dgm:presLayoutVars>
      </dgm:prSet>
      <dgm:spPr/>
    </dgm:pt>
  </dgm:ptLst>
  <dgm:cxnLst>
    <dgm:cxn modelId="{DCF5D415-6882-4660-8E9B-05B1AB5C6BE1}" type="presOf" srcId="{C1A5AE00-4E0F-48C5-9764-D10B05210511}" destId="{2F33F648-6755-4A39-9F39-C1EAA3D70DE1}" srcOrd="0" destOrd="0" presId="urn:microsoft.com/office/officeart/2005/8/layout/vList2"/>
    <dgm:cxn modelId="{31A8F115-5D54-4EF9-A1D8-7BE4DFC6781A}" srcId="{93EBCE5B-12D7-4DB0-B170-6811124FAFEA}" destId="{EEC7A164-C18C-4ADA-B088-156DEC8B8B2E}" srcOrd="3" destOrd="0" parTransId="{852F61A8-3C7F-418B-AFF9-658CDAD1AD9D}" sibTransId="{5E0757ED-3E34-46A3-BD3A-04038E0D7DE3}"/>
    <dgm:cxn modelId="{A2E38A23-2DD2-43BE-87EF-D17A5257C1D4}" type="presOf" srcId="{E74AA946-FFA5-402B-8FB2-EED98480B104}" destId="{C5CBBE8B-59A6-4AD7-B44F-39EB6120FA47}" srcOrd="0" destOrd="0" presId="urn:microsoft.com/office/officeart/2005/8/layout/vList2"/>
    <dgm:cxn modelId="{D544F549-0515-42FE-9381-04BD005B2960}" srcId="{93EBCE5B-12D7-4DB0-B170-6811124FAFEA}" destId="{C1A5AE00-4E0F-48C5-9764-D10B05210511}" srcOrd="1" destOrd="0" parTransId="{9C389FAC-BE2D-45C8-B44F-84E0074105FA}" sibTransId="{1A878797-EC93-43F3-AB9B-CEC07EFA326F}"/>
    <dgm:cxn modelId="{4302E74C-4132-4208-8B5C-8E9B0A45ADDD}" type="presOf" srcId="{EEC7A164-C18C-4ADA-B088-156DEC8B8B2E}" destId="{D34789FF-2CAE-4F71-BB04-D8C217C56C6F}" srcOrd="0" destOrd="0" presId="urn:microsoft.com/office/officeart/2005/8/layout/vList2"/>
    <dgm:cxn modelId="{AC69286D-110C-474F-9C9C-F4CA1EEBAD3F}" srcId="{93EBCE5B-12D7-4DB0-B170-6811124FAFEA}" destId="{84BB6ED1-28DA-4ECC-A134-DD499804D2F1}" srcOrd="2" destOrd="0" parTransId="{15416B09-D307-4C78-A07D-242310F379B0}" sibTransId="{40DBF920-4278-4CE9-833E-BC452B999CE5}"/>
    <dgm:cxn modelId="{0B475254-588D-4452-BAA1-2DB4A72D81C0}" srcId="{93EBCE5B-12D7-4DB0-B170-6811124FAFEA}" destId="{E74AA946-FFA5-402B-8FB2-EED98480B104}" srcOrd="4" destOrd="0" parTransId="{1904D49B-60C9-4357-9BEB-26F83350C406}" sibTransId="{C0BB8125-6A98-4E3E-8DD6-0C36146BB9EF}"/>
    <dgm:cxn modelId="{14708586-CC7A-4017-93D9-165B69EB22C0}" type="presOf" srcId="{84BB6ED1-28DA-4ECC-A134-DD499804D2F1}" destId="{A456CA28-E156-4E5D-B0B9-053FB9833B1C}" srcOrd="0" destOrd="0" presId="urn:microsoft.com/office/officeart/2005/8/layout/vList2"/>
    <dgm:cxn modelId="{91E0AC89-B76E-4DF8-9E49-3B245D58CDAD}" type="presOf" srcId="{B7301904-C761-4488-82DE-04520043C92E}" destId="{339AB1C1-D70B-4109-993A-057EDEFA4A42}" srcOrd="0" destOrd="0" presId="urn:microsoft.com/office/officeart/2005/8/layout/vList2"/>
    <dgm:cxn modelId="{961A1A8C-D501-4B08-A33A-7369BF5115C9}" type="presOf" srcId="{93EBCE5B-12D7-4DB0-B170-6811124FAFEA}" destId="{05DDCE2B-F99B-4AD8-8580-B792C445AA3C}" srcOrd="0" destOrd="0" presId="urn:microsoft.com/office/officeart/2005/8/layout/vList2"/>
    <dgm:cxn modelId="{09073CCD-A5B1-49ED-B9D2-FEEABEDF0124}" srcId="{93EBCE5B-12D7-4DB0-B170-6811124FAFEA}" destId="{B7301904-C761-4488-82DE-04520043C92E}" srcOrd="0" destOrd="0" parTransId="{365AA06D-7832-4FC7-BF1D-9A0BA8A1ED15}" sibTransId="{CEF75D83-5E18-49AB-8C26-77DE6691C620}"/>
    <dgm:cxn modelId="{A3F3C65C-0EEB-41B2-8196-BC148A4B1D6D}" type="presParOf" srcId="{05DDCE2B-F99B-4AD8-8580-B792C445AA3C}" destId="{339AB1C1-D70B-4109-993A-057EDEFA4A42}" srcOrd="0" destOrd="0" presId="urn:microsoft.com/office/officeart/2005/8/layout/vList2"/>
    <dgm:cxn modelId="{C80EF15D-FADF-48CF-961F-30D96E88EF47}" type="presParOf" srcId="{05DDCE2B-F99B-4AD8-8580-B792C445AA3C}" destId="{1E2A06FC-7961-481B-9AC8-FBDFDE7C5F55}" srcOrd="1" destOrd="0" presId="urn:microsoft.com/office/officeart/2005/8/layout/vList2"/>
    <dgm:cxn modelId="{669A16B3-BF92-4B12-9B73-CD3137207BB4}" type="presParOf" srcId="{05DDCE2B-F99B-4AD8-8580-B792C445AA3C}" destId="{2F33F648-6755-4A39-9F39-C1EAA3D70DE1}" srcOrd="2" destOrd="0" presId="urn:microsoft.com/office/officeart/2005/8/layout/vList2"/>
    <dgm:cxn modelId="{108C9452-4680-43CD-858A-6ACEB10FF010}" type="presParOf" srcId="{05DDCE2B-F99B-4AD8-8580-B792C445AA3C}" destId="{D7F5788C-F83C-4FEA-8243-FBB53E1F2CED}" srcOrd="3" destOrd="0" presId="urn:microsoft.com/office/officeart/2005/8/layout/vList2"/>
    <dgm:cxn modelId="{E4A0C721-B2D2-4086-9312-FA4958D7D7CF}" type="presParOf" srcId="{05DDCE2B-F99B-4AD8-8580-B792C445AA3C}" destId="{A456CA28-E156-4E5D-B0B9-053FB9833B1C}" srcOrd="4" destOrd="0" presId="urn:microsoft.com/office/officeart/2005/8/layout/vList2"/>
    <dgm:cxn modelId="{85D3A3EE-7B35-454C-9EDB-5396CB70C1A6}" type="presParOf" srcId="{05DDCE2B-F99B-4AD8-8580-B792C445AA3C}" destId="{66462B19-11DE-448D-BFC1-E59853236A7F}" srcOrd="5" destOrd="0" presId="urn:microsoft.com/office/officeart/2005/8/layout/vList2"/>
    <dgm:cxn modelId="{E27CEBEF-4294-4590-BCB7-152AA64F9DA6}" type="presParOf" srcId="{05DDCE2B-F99B-4AD8-8580-B792C445AA3C}" destId="{D34789FF-2CAE-4F71-BB04-D8C217C56C6F}" srcOrd="6" destOrd="0" presId="urn:microsoft.com/office/officeart/2005/8/layout/vList2"/>
    <dgm:cxn modelId="{3976EAE7-A18E-4313-8835-5962A5E3CBA4}" type="presParOf" srcId="{05DDCE2B-F99B-4AD8-8580-B792C445AA3C}" destId="{04866309-5EFD-472C-BB5C-2C1D163F942A}" srcOrd="7" destOrd="0" presId="urn:microsoft.com/office/officeart/2005/8/layout/vList2"/>
    <dgm:cxn modelId="{14FCACE9-5EF0-4D45-A0E1-C546B7B94624}" type="presParOf" srcId="{05DDCE2B-F99B-4AD8-8580-B792C445AA3C}" destId="{C5CBBE8B-59A6-4AD7-B44F-39EB6120FA47}"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821256-3FFA-41EE-B27E-FC1494AE58F8}"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70422501-AC49-4857-B80C-E2EB5057D977}">
      <dgm:prSet phldrT="[Text]"/>
      <dgm:spPr/>
      <dgm:t>
        <a:bodyPr/>
        <a:lstStyle/>
        <a:p>
          <a:r>
            <a:rPr lang="en-US" dirty="0">
              <a:latin typeface="Ubuntu" panose="020B0504030602030204" pitchFamily="34" charset="0"/>
            </a:rPr>
            <a:t>Tracking newly measurable outputs/outcomes resulting from Data Standards changes</a:t>
          </a:r>
        </a:p>
      </dgm:t>
    </dgm:pt>
    <dgm:pt modelId="{A0F45003-31AD-4461-ABC8-EBD863E4FCF1}" type="parTrans" cxnId="{E4F955F4-3284-4FC0-81E8-AB208C2A9725}">
      <dgm:prSet/>
      <dgm:spPr/>
      <dgm:t>
        <a:bodyPr/>
        <a:lstStyle/>
        <a:p>
          <a:endParaRPr lang="en-US"/>
        </a:p>
      </dgm:t>
    </dgm:pt>
    <dgm:pt modelId="{FD83B075-D774-4E3F-AC39-F93B4F4892EE}" type="sibTrans" cxnId="{E4F955F4-3284-4FC0-81E8-AB208C2A9725}">
      <dgm:prSet/>
      <dgm:spPr/>
      <dgm:t>
        <a:bodyPr/>
        <a:lstStyle/>
        <a:p>
          <a:endParaRPr lang="en-US"/>
        </a:p>
      </dgm:t>
    </dgm:pt>
    <dgm:pt modelId="{219FBD9B-74A2-461E-8E7B-59610FF8526D}">
      <dgm:prSet phldrT="[Text]"/>
      <dgm:spPr/>
      <dgm:t>
        <a:bodyPr/>
        <a:lstStyle/>
        <a:p>
          <a:r>
            <a:rPr lang="en-US" dirty="0">
              <a:latin typeface="Ubuntu" panose="020B0504030602030204" pitchFamily="34" charset="0"/>
            </a:rPr>
            <a:t>Equity-based measures across housing attainment and outcomes</a:t>
          </a:r>
        </a:p>
      </dgm:t>
    </dgm:pt>
    <dgm:pt modelId="{53DCB9A7-F20F-4051-B002-835B62117CDD}" type="parTrans" cxnId="{8A1DE486-FDA6-46F6-ACAD-2A8BD2A833B1}">
      <dgm:prSet/>
      <dgm:spPr/>
      <dgm:t>
        <a:bodyPr/>
        <a:lstStyle/>
        <a:p>
          <a:endParaRPr lang="en-US"/>
        </a:p>
      </dgm:t>
    </dgm:pt>
    <dgm:pt modelId="{CF757549-8FB4-4561-909B-13DA430D5202}" type="sibTrans" cxnId="{8A1DE486-FDA6-46F6-ACAD-2A8BD2A833B1}">
      <dgm:prSet/>
      <dgm:spPr/>
      <dgm:t>
        <a:bodyPr/>
        <a:lstStyle/>
        <a:p>
          <a:endParaRPr lang="en-US"/>
        </a:p>
      </dgm:t>
    </dgm:pt>
    <dgm:pt modelId="{E14DEE5D-F083-4494-AA4E-31364B290E84}">
      <dgm:prSet phldrT="[Text]"/>
      <dgm:spPr/>
      <dgm:t>
        <a:bodyPr/>
        <a:lstStyle/>
        <a:p>
          <a:r>
            <a:rPr lang="en-US" dirty="0">
              <a:latin typeface="Ubuntu" panose="020B0504030602030204" pitchFamily="34" charset="0"/>
            </a:rPr>
            <a:t>Assessing efficacy of move-on strategies across available subsidy types</a:t>
          </a:r>
        </a:p>
      </dgm:t>
    </dgm:pt>
    <dgm:pt modelId="{292F3C59-40A6-4F03-8E36-54B48C02542D}" type="parTrans" cxnId="{FA5FB4FF-6E1A-4637-B991-AD6F8A84F0D6}">
      <dgm:prSet/>
      <dgm:spPr/>
      <dgm:t>
        <a:bodyPr/>
        <a:lstStyle/>
        <a:p>
          <a:endParaRPr lang="en-US"/>
        </a:p>
      </dgm:t>
    </dgm:pt>
    <dgm:pt modelId="{22124083-0C40-441E-8A7F-8E126F4DE0E4}" type="sibTrans" cxnId="{FA5FB4FF-6E1A-4637-B991-AD6F8A84F0D6}">
      <dgm:prSet/>
      <dgm:spPr/>
      <dgm:t>
        <a:bodyPr/>
        <a:lstStyle/>
        <a:p>
          <a:endParaRPr lang="en-US"/>
        </a:p>
      </dgm:t>
    </dgm:pt>
    <dgm:pt modelId="{CE30796A-BD93-41C7-8361-E586DA3A057F}" type="pres">
      <dgm:prSet presAssocID="{98821256-3FFA-41EE-B27E-FC1494AE58F8}" presName="linear" presStyleCnt="0">
        <dgm:presLayoutVars>
          <dgm:animLvl val="lvl"/>
          <dgm:resizeHandles val="exact"/>
        </dgm:presLayoutVars>
      </dgm:prSet>
      <dgm:spPr/>
    </dgm:pt>
    <dgm:pt modelId="{F6958AB6-CD69-4F41-8395-DD66DD635D98}" type="pres">
      <dgm:prSet presAssocID="{70422501-AC49-4857-B80C-E2EB5057D977}" presName="parentText" presStyleLbl="node1" presStyleIdx="0" presStyleCnt="3">
        <dgm:presLayoutVars>
          <dgm:chMax val="0"/>
          <dgm:bulletEnabled val="1"/>
        </dgm:presLayoutVars>
      </dgm:prSet>
      <dgm:spPr/>
    </dgm:pt>
    <dgm:pt modelId="{96A45286-CA15-48DC-B07F-27BE36D1C1BB}" type="pres">
      <dgm:prSet presAssocID="{FD83B075-D774-4E3F-AC39-F93B4F4892EE}" presName="spacer" presStyleCnt="0"/>
      <dgm:spPr/>
    </dgm:pt>
    <dgm:pt modelId="{76A78885-C7AA-4EF2-86CD-EC69AB8AABED}" type="pres">
      <dgm:prSet presAssocID="{219FBD9B-74A2-461E-8E7B-59610FF8526D}" presName="parentText" presStyleLbl="node1" presStyleIdx="1" presStyleCnt="3">
        <dgm:presLayoutVars>
          <dgm:chMax val="0"/>
          <dgm:bulletEnabled val="1"/>
        </dgm:presLayoutVars>
      </dgm:prSet>
      <dgm:spPr/>
    </dgm:pt>
    <dgm:pt modelId="{AC96988D-CB6D-44BC-952E-8D6C428ADFC2}" type="pres">
      <dgm:prSet presAssocID="{CF757549-8FB4-4561-909B-13DA430D5202}" presName="spacer" presStyleCnt="0"/>
      <dgm:spPr/>
    </dgm:pt>
    <dgm:pt modelId="{EF6964ED-CB45-458E-9ACB-DB73E78B5476}" type="pres">
      <dgm:prSet presAssocID="{E14DEE5D-F083-4494-AA4E-31364B290E84}" presName="parentText" presStyleLbl="node1" presStyleIdx="2" presStyleCnt="3">
        <dgm:presLayoutVars>
          <dgm:chMax val="0"/>
          <dgm:bulletEnabled val="1"/>
        </dgm:presLayoutVars>
      </dgm:prSet>
      <dgm:spPr/>
    </dgm:pt>
  </dgm:ptLst>
  <dgm:cxnLst>
    <dgm:cxn modelId="{9DCCD224-5E7A-4557-8B3D-A972343DE328}" type="presOf" srcId="{E14DEE5D-F083-4494-AA4E-31364B290E84}" destId="{EF6964ED-CB45-458E-9ACB-DB73E78B5476}" srcOrd="0" destOrd="0" presId="urn:microsoft.com/office/officeart/2005/8/layout/vList2"/>
    <dgm:cxn modelId="{33CA7180-88E3-41F4-B5B9-B3A831C1BB7F}" type="presOf" srcId="{70422501-AC49-4857-B80C-E2EB5057D977}" destId="{F6958AB6-CD69-4F41-8395-DD66DD635D98}" srcOrd="0" destOrd="0" presId="urn:microsoft.com/office/officeart/2005/8/layout/vList2"/>
    <dgm:cxn modelId="{8A1DE486-FDA6-46F6-ACAD-2A8BD2A833B1}" srcId="{98821256-3FFA-41EE-B27E-FC1494AE58F8}" destId="{219FBD9B-74A2-461E-8E7B-59610FF8526D}" srcOrd="1" destOrd="0" parTransId="{53DCB9A7-F20F-4051-B002-835B62117CDD}" sibTransId="{CF757549-8FB4-4561-909B-13DA430D5202}"/>
    <dgm:cxn modelId="{44567096-4055-4271-8C71-AF100047B122}" type="presOf" srcId="{98821256-3FFA-41EE-B27E-FC1494AE58F8}" destId="{CE30796A-BD93-41C7-8361-E586DA3A057F}" srcOrd="0" destOrd="0" presId="urn:microsoft.com/office/officeart/2005/8/layout/vList2"/>
    <dgm:cxn modelId="{CA046FCE-9630-4BD0-8A0E-735B574C50AA}" type="presOf" srcId="{219FBD9B-74A2-461E-8E7B-59610FF8526D}" destId="{76A78885-C7AA-4EF2-86CD-EC69AB8AABED}" srcOrd="0" destOrd="0" presId="urn:microsoft.com/office/officeart/2005/8/layout/vList2"/>
    <dgm:cxn modelId="{E4F955F4-3284-4FC0-81E8-AB208C2A9725}" srcId="{98821256-3FFA-41EE-B27E-FC1494AE58F8}" destId="{70422501-AC49-4857-B80C-E2EB5057D977}" srcOrd="0" destOrd="0" parTransId="{A0F45003-31AD-4461-ABC8-EBD863E4FCF1}" sibTransId="{FD83B075-D774-4E3F-AC39-F93B4F4892EE}"/>
    <dgm:cxn modelId="{FA5FB4FF-6E1A-4637-B991-AD6F8A84F0D6}" srcId="{98821256-3FFA-41EE-B27E-FC1494AE58F8}" destId="{E14DEE5D-F083-4494-AA4E-31364B290E84}" srcOrd="2" destOrd="0" parTransId="{292F3C59-40A6-4F03-8E36-54B48C02542D}" sibTransId="{22124083-0C40-441E-8A7F-8E126F4DE0E4}"/>
    <dgm:cxn modelId="{021C460A-5957-41B5-B4DC-AE1F3C81C77C}" type="presParOf" srcId="{CE30796A-BD93-41C7-8361-E586DA3A057F}" destId="{F6958AB6-CD69-4F41-8395-DD66DD635D98}" srcOrd="0" destOrd="0" presId="urn:microsoft.com/office/officeart/2005/8/layout/vList2"/>
    <dgm:cxn modelId="{518BEC2E-ABB8-4DDD-A88E-AC22021D77F2}" type="presParOf" srcId="{CE30796A-BD93-41C7-8361-E586DA3A057F}" destId="{96A45286-CA15-48DC-B07F-27BE36D1C1BB}" srcOrd="1" destOrd="0" presId="urn:microsoft.com/office/officeart/2005/8/layout/vList2"/>
    <dgm:cxn modelId="{EE3999F5-2A93-42AF-BD6A-763EF53C29C5}" type="presParOf" srcId="{CE30796A-BD93-41C7-8361-E586DA3A057F}" destId="{76A78885-C7AA-4EF2-86CD-EC69AB8AABED}" srcOrd="2" destOrd="0" presId="urn:microsoft.com/office/officeart/2005/8/layout/vList2"/>
    <dgm:cxn modelId="{985369D2-7899-45DE-9FB9-CA8C1CD773D1}" type="presParOf" srcId="{CE30796A-BD93-41C7-8361-E586DA3A057F}" destId="{AC96988D-CB6D-44BC-952E-8D6C428ADFC2}" srcOrd="3" destOrd="0" presId="urn:microsoft.com/office/officeart/2005/8/layout/vList2"/>
    <dgm:cxn modelId="{16639893-8CDC-46D4-AE23-DDC4A1AB840A}" type="presParOf" srcId="{CE30796A-BD93-41C7-8361-E586DA3A057F}" destId="{EF6964ED-CB45-458E-9ACB-DB73E78B5476}"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9AB1C1-D70B-4109-993A-057EDEFA4A42}">
      <dsp:nvSpPr>
        <dsp:cNvPr id="0" name=""/>
        <dsp:cNvSpPr/>
      </dsp:nvSpPr>
      <dsp:spPr>
        <a:xfrm>
          <a:off x="0" y="25303"/>
          <a:ext cx="8528179" cy="561599"/>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Ubuntu" panose="020B0504030602030204" pitchFamily="34" charset="0"/>
            </a:rPr>
            <a:t>Required for specific funding streams</a:t>
          </a:r>
        </a:p>
      </dsp:txBody>
      <dsp:txXfrm>
        <a:off x="27415" y="52718"/>
        <a:ext cx="8473349" cy="506769"/>
      </dsp:txXfrm>
    </dsp:sp>
    <dsp:sp modelId="{2F33F648-6755-4A39-9F39-C1EAA3D70DE1}">
      <dsp:nvSpPr>
        <dsp:cNvPr id="0" name=""/>
        <dsp:cNvSpPr/>
      </dsp:nvSpPr>
      <dsp:spPr>
        <a:xfrm>
          <a:off x="0" y="656023"/>
          <a:ext cx="8528179" cy="561599"/>
        </a:xfrm>
        <a:prstGeom prst="roundRect">
          <a:avLst/>
        </a:prstGeom>
        <a:gradFill rotWithShape="0">
          <a:gsLst>
            <a:gs pos="0">
              <a:schemeClr val="accent2">
                <a:hueOff val="819204"/>
                <a:satOff val="-5826"/>
                <a:lumOff val="6716"/>
                <a:alphaOff val="0"/>
                <a:tint val="100000"/>
                <a:shade val="100000"/>
                <a:satMod val="130000"/>
              </a:schemeClr>
            </a:gs>
            <a:gs pos="100000">
              <a:schemeClr val="accent2">
                <a:hueOff val="819204"/>
                <a:satOff val="-5826"/>
                <a:lumOff val="671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Ubuntu" panose="020B0504030602030204" pitchFamily="34" charset="0"/>
            </a:rPr>
            <a:t>Aggregate-level reporting</a:t>
          </a:r>
        </a:p>
      </dsp:txBody>
      <dsp:txXfrm>
        <a:off x="27415" y="683438"/>
        <a:ext cx="8473349" cy="506769"/>
      </dsp:txXfrm>
    </dsp:sp>
    <dsp:sp modelId="{A456CA28-E156-4E5D-B0B9-053FB9833B1C}">
      <dsp:nvSpPr>
        <dsp:cNvPr id="0" name=""/>
        <dsp:cNvSpPr/>
      </dsp:nvSpPr>
      <dsp:spPr>
        <a:xfrm>
          <a:off x="0" y="1286743"/>
          <a:ext cx="8528179" cy="561599"/>
        </a:xfrm>
        <a:prstGeom prst="roundRect">
          <a:avLst/>
        </a:prstGeom>
        <a:gradFill rotWithShape="0">
          <a:gsLst>
            <a:gs pos="0">
              <a:schemeClr val="accent2">
                <a:hueOff val="1638408"/>
                <a:satOff val="-11651"/>
                <a:lumOff val="13431"/>
                <a:alphaOff val="0"/>
                <a:tint val="100000"/>
                <a:shade val="100000"/>
                <a:satMod val="130000"/>
              </a:schemeClr>
            </a:gs>
            <a:gs pos="100000">
              <a:schemeClr val="accent2">
                <a:hueOff val="1638408"/>
                <a:satOff val="-11651"/>
                <a:lumOff val="13431"/>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Ubuntu" panose="020B0504030602030204" pitchFamily="34" charset="0"/>
            </a:rPr>
            <a:t>Performance-related metrics</a:t>
          </a:r>
        </a:p>
      </dsp:txBody>
      <dsp:txXfrm>
        <a:off x="27415" y="1314158"/>
        <a:ext cx="8473349" cy="506769"/>
      </dsp:txXfrm>
    </dsp:sp>
    <dsp:sp modelId="{D34789FF-2CAE-4F71-BB04-D8C217C56C6F}">
      <dsp:nvSpPr>
        <dsp:cNvPr id="0" name=""/>
        <dsp:cNvSpPr/>
      </dsp:nvSpPr>
      <dsp:spPr>
        <a:xfrm>
          <a:off x="0" y="1917463"/>
          <a:ext cx="8528179" cy="561599"/>
        </a:xfrm>
        <a:prstGeom prst="roundRect">
          <a:avLst/>
        </a:prstGeom>
        <a:gradFill rotWithShape="0">
          <a:gsLst>
            <a:gs pos="0">
              <a:schemeClr val="accent2">
                <a:hueOff val="2457611"/>
                <a:satOff val="-17477"/>
                <a:lumOff val="20147"/>
                <a:alphaOff val="0"/>
                <a:tint val="100000"/>
                <a:shade val="100000"/>
                <a:satMod val="130000"/>
              </a:schemeClr>
            </a:gs>
            <a:gs pos="100000">
              <a:schemeClr val="accent2">
                <a:hueOff val="2457611"/>
                <a:satOff val="-17477"/>
                <a:lumOff val="20147"/>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Ubuntu" panose="020B0504030602030204" pitchFamily="34" charset="0"/>
            </a:rPr>
            <a:t>Data quality metrics</a:t>
          </a:r>
        </a:p>
      </dsp:txBody>
      <dsp:txXfrm>
        <a:off x="27415" y="1944878"/>
        <a:ext cx="8473349" cy="506769"/>
      </dsp:txXfrm>
    </dsp:sp>
    <dsp:sp modelId="{C5CBBE8B-59A6-4AD7-B44F-39EB6120FA47}">
      <dsp:nvSpPr>
        <dsp:cNvPr id="0" name=""/>
        <dsp:cNvSpPr/>
      </dsp:nvSpPr>
      <dsp:spPr>
        <a:xfrm>
          <a:off x="0" y="2548183"/>
          <a:ext cx="8528179" cy="561599"/>
        </a:xfrm>
        <a:prstGeom prst="roundRect">
          <a:avLst/>
        </a:prstGeom>
        <a:gradFill rotWithShape="0">
          <a:gsLst>
            <a:gs pos="0">
              <a:schemeClr val="accent2">
                <a:hueOff val="3276815"/>
                <a:satOff val="-23302"/>
                <a:lumOff val="26863"/>
                <a:alphaOff val="0"/>
                <a:tint val="100000"/>
                <a:shade val="100000"/>
                <a:satMod val="130000"/>
              </a:schemeClr>
            </a:gs>
            <a:gs pos="100000">
              <a:schemeClr val="accent2">
                <a:hueOff val="3276815"/>
                <a:satOff val="-23302"/>
                <a:lumOff val="2686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Ubuntu" panose="020B0504030602030204" pitchFamily="34" charset="0"/>
            </a:rPr>
            <a:t>Align with the most recent HUD data standards</a:t>
          </a:r>
        </a:p>
      </dsp:txBody>
      <dsp:txXfrm>
        <a:off x="27415" y="2575598"/>
        <a:ext cx="8473349" cy="5067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958AB6-CD69-4F41-8395-DD66DD635D98}">
      <dsp:nvSpPr>
        <dsp:cNvPr id="0" name=""/>
        <dsp:cNvSpPr/>
      </dsp:nvSpPr>
      <dsp:spPr>
        <a:xfrm>
          <a:off x="0" y="2328"/>
          <a:ext cx="7576457" cy="617760"/>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Ubuntu" panose="020B0504030602030204" pitchFamily="34" charset="0"/>
            </a:rPr>
            <a:t>Tracking newly measurable outputs/outcomes resulting from Data Standards changes</a:t>
          </a:r>
        </a:p>
      </dsp:txBody>
      <dsp:txXfrm>
        <a:off x="30157" y="32485"/>
        <a:ext cx="7516143" cy="557446"/>
      </dsp:txXfrm>
    </dsp:sp>
    <dsp:sp modelId="{76A78885-C7AA-4EF2-86CD-EC69AB8AABED}">
      <dsp:nvSpPr>
        <dsp:cNvPr id="0" name=""/>
        <dsp:cNvSpPr/>
      </dsp:nvSpPr>
      <dsp:spPr>
        <a:xfrm>
          <a:off x="0" y="666168"/>
          <a:ext cx="7576457" cy="617760"/>
        </a:xfrm>
        <a:prstGeom prst="roundRect">
          <a:avLst/>
        </a:prstGeom>
        <a:gradFill rotWithShape="0">
          <a:gsLst>
            <a:gs pos="0">
              <a:schemeClr val="accent2">
                <a:hueOff val="1638408"/>
                <a:satOff val="-11651"/>
                <a:lumOff val="13431"/>
                <a:alphaOff val="0"/>
                <a:tint val="100000"/>
                <a:shade val="100000"/>
                <a:satMod val="130000"/>
              </a:schemeClr>
            </a:gs>
            <a:gs pos="100000">
              <a:schemeClr val="accent2">
                <a:hueOff val="1638408"/>
                <a:satOff val="-11651"/>
                <a:lumOff val="13431"/>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Ubuntu" panose="020B0504030602030204" pitchFamily="34" charset="0"/>
            </a:rPr>
            <a:t>Equity-based measures across housing attainment and outcomes</a:t>
          </a:r>
        </a:p>
      </dsp:txBody>
      <dsp:txXfrm>
        <a:off x="30157" y="696325"/>
        <a:ext cx="7516143" cy="557446"/>
      </dsp:txXfrm>
    </dsp:sp>
    <dsp:sp modelId="{EF6964ED-CB45-458E-9ACB-DB73E78B5476}">
      <dsp:nvSpPr>
        <dsp:cNvPr id="0" name=""/>
        <dsp:cNvSpPr/>
      </dsp:nvSpPr>
      <dsp:spPr>
        <a:xfrm>
          <a:off x="0" y="1330009"/>
          <a:ext cx="7576457" cy="617760"/>
        </a:xfrm>
        <a:prstGeom prst="roundRect">
          <a:avLst/>
        </a:prstGeom>
        <a:gradFill rotWithShape="0">
          <a:gsLst>
            <a:gs pos="0">
              <a:schemeClr val="accent2">
                <a:hueOff val="3276815"/>
                <a:satOff val="-23302"/>
                <a:lumOff val="26863"/>
                <a:alphaOff val="0"/>
                <a:tint val="100000"/>
                <a:shade val="100000"/>
                <a:satMod val="130000"/>
              </a:schemeClr>
            </a:gs>
            <a:gs pos="100000">
              <a:schemeClr val="accent2">
                <a:hueOff val="3276815"/>
                <a:satOff val="-23302"/>
                <a:lumOff val="2686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Ubuntu" panose="020B0504030602030204" pitchFamily="34" charset="0"/>
            </a:rPr>
            <a:t>Assessing efficacy of move-on strategies across available subsidy types</a:t>
          </a:r>
        </a:p>
      </dsp:txBody>
      <dsp:txXfrm>
        <a:off x="30157" y="1360166"/>
        <a:ext cx="7516143" cy="55744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53dc9dd315_1_3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7" name="Google Shape;587;g53dc9dd315_1_3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75718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53dc9dd315_1_3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7" name="Google Shape;587;g53dc9dd315_1_3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5931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53dc9dd315_1_3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7" name="Google Shape;587;g53dc9dd315_1_3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2929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53dc9dd315_1_8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53dc9dd315_1_8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53dc9dd315_1_1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53dc9dd315_1_1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6657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4"/>
        <p:cNvGrpSpPr/>
        <p:nvPr/>
      </p:nvGrpSpPr>
      <p:grpSpPr>
        <a:xfrm>
          <a:off x="0" y="0"/>
          <a:ext cx="0" cy="0"/>
          <a:chOff x="0" y="0"/>
          <a:chExt cx="0" cy="0"/>
        </a:xfrm>
      </p:grpSpPr>
      <p:sp>
        <p:nvSpPr>
          <p:cNvPr id="1325" name="Google Shape;1325;g53dc9dd315_1_43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6" name="Google Shape;1326;g53dc9dd315_1_43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https://www.ferris.edu/administration/president/DiversityOffice/Definitions.htm</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53dc9dd315_1_27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53dc9dd315_1_27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53dc9dd315_1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g53dc9dd315_1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28375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8"/>
        <p:cNvGrpSpPr/>
        <p:nvPr/>
      </p:nvGrpSpPr>
      <p:grpSpPr>
        <a:xfrm>
          <a:off x="0" y="0"/>
          <a:ext cx="0" cy="0"/>
          <a:chOff x="0" y="0"/>
          <a:chExt cx="0" cy="0"/>
        </a:xfrm>
      </p:grpSpPr>
      <p:sp>
        <p:nvSpPr>
          <p:cNvPr id="1269" name="Google Shape;1269;g53dc9dd315_1_4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0" name="Google Shape;1270;g53dc9dd315_1_4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53dc9dd315_1_1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53dc9dd315_1_1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7510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53dc9dd315_1_13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53dc9dd315_1_13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53dc9dd315_1_27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 name="Google Shape;502;g53dc9dd315_1_27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53dc9dd315_1_9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53dc9dd315_1_9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53dc9dd315_1_27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53dc9dd315_1_27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53dc9dd315_1_2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53dc9dd315_1_2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6"/>
        <p:cNvGrpSpPr/>
        <p:nvPr/>
      </p:nvGrpSpPr>
      <p:grpSpPr>
        <a:xfrm>
          <a:off x="0" y="0"/>
          <a:ext cx="0" cy="0"/>
          <a:chOff x="0" y="0"/>
          <a:chExt cx="0" cy="0"/>
        </a:xfrm>
      </p:grpSpPr>
      <p:sp>
        <p:nvSpPr>
          <p:cNvPr id="1497" name="Google Shape;1497;g53dc9dd315_1_4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8" name="Google Shape;1498;g53dc9dd315_1_4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53dc9dd315_1_3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4" name="Google Shape;564;g53dc9dd315_1_3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1"/>
        <p:cNvGrpSpPr/>
        <p:nvPr/>
      </p:nvGrpSpPr>
      <p:grpSpPr>
        <a:xfrm>
          <a:off x="0" y="0"/>
          <a:ext cx="0" cy="0"/>
          <a:chOff x="0" y="0"/>
          <a:chExt cx="0" cy="0"/>
        </a:xfrm>
      </p:grpSpPr>
      <p:sp>
        <p:nvSpPr>
          <p:cNvPr id="1632" name="Google Shape;1632;g53dc9dd315_1_52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3" name="Google Shape;1633;g53dc9dd315_1_52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53dc9dd315_1_9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53dc9dd315_1_9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53dc9dd315_1_10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53dc9dd315_1_10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53dc9dd315_1_1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53dc9dd315_1_1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53dc9dd315_1_9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53dc9dd315_1_9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5020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53dc9dd315_1_32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2" name="Google Shape;632;g53dc9dd315_1_32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53dc9dd315_1_3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7" name="Google Shape;587;g53dc9dd315_1_3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53dc9dd315_1_3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7" name="Google Shape;587;g53dc9dd315_1_3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5221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822375" y="593625"/>
            <a:ext cx="3481800" cy="3481800"/>
          </a:xfrm>
          <a:prstGeom prst="snip2DiagRect">
            <a:avLst>
              <a:gd name="adj1" fmla="val 0"/>
              <a:gd name="adj2"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074225" y="1856275"/>
            <a:ext cx="2995500" cy="1431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sz="3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243900" y="1495550"/>
            <a:ext cx="2656200" cy="6585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8">
  <p:cSld name="CUSTOM_10_1_1_2_1_2">
    <p:bg>
      <p:bgPr>
        <a:blipFill>
          <a:blip r:embed="rId2">
            <a:alphaModFix/>
          </a:blip>
          <a:stretch>
            <a:fillRect/>
          </a:stretch>
        </a:blipFill>
        <a:effectLst/>
      </p:bgPr>
    </p:bg>
    <p:spTree>
      <p:nvGrpSpPr>
        <p:cNvPr id="1" name="Shape 99"/>
        <p:cNvGrpSpPr/>
        <p:nvPr/>
      </p:nvGrpSpPr>
      <p:grpSpPr>
        <a:xfrm>
          <a:off x="0" y="0"/>
          <a:ext cx="0" cy="0"/>
          <a:chOff x="0" y="0"/>
          <a:chExt cx="0" cy="0"/>
        </a:xfrm>
      </p:grpSpPr>
      <p:sp>
        <p:nvSpPr>
          <p:cNvPr id="100" name="Google Shape;100;p20"/>
          <p:cNvSpPr/>
          <p:nvPr/>
        </p:nvSpPr>
        <p:spPr>
          <a:xfrm>
            <a:off x="10325" y="0"/>
            <a:ext cx="51765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0"/>
          <p:cNvSpPr txBox="1">
            <a:spLocks noGrp="1"/>
          </p:cNvSpPr>
          <p:nvPr>
            <p:ph type="title"/>
          </p:nvPr>
        </p:nvSpPr>
        <p:spPr>
          <a:xfrm>
            <a:off x="823650" y="1106850"/>
            <a:ext cx="3796200" cy="8889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200"/>
              <a:buNone/>
              <a:defRPr b="1"/>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102" name="Google Shape;102;p20"/>
          <p:cNvSpPr txBox="1">
            <a:spLocks noGrp="1"/>
          </p:cNvSpPr>
          <p:nvPr>
            <p:ph type="subTitle" idx="1"/>
          </p:nvPr>
        </p:nvSpPr>
        <p:spPr>
          <a:xfrm>
            <a:off x="823650" y="1995753"/>
            <a:ext cx="3796200" cy="20409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1">
  <p:cSld name="CUSTOM_22">
    <p:bg>
      <p:bgPr>
        <a:blipFill>
          <a:blip r:embed="rId2">
            <a:alphaModFix/>
          </a:blip>
          <a:stretch>
            <a:fillRect/>
          </a:stretch>
        </a:blipFill>
        <a:effectLst/>
      </p:bgPr>
    </p:bg>
    <p:spTree>
      <p:nvGrpSpPr>
        <p:cNvPr id="1" name="Shape 105"/>
        <p:cNvGrpSpPr/>
        <p:nvPr/>
      </p:nvGrpSpPr>
      <p:grpSpPr>
        <a:xfrm>
          <a:off x="0" y="0"/>
          <a:ext cx="0" cy="0"/>
          <a:chOff x="0" y="0"/>
          <a:chExt cx="0" cy="0"/>
        </a:xfrm>
      </p:grpSpPr>
      <p:sp>
        <p:nvSpPr>
          <p:cNvPr id="106" name="Google Shape;106;p22"/>
          <p:cNvSpPr/>
          <p:nvPr/>
        </p:nvSpPr>
        <p:spPr>
          <a:xfrm>
            <a:off x="0" y="822300"/>
            <a:ext cx="9144000" cy="3498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2"/>
          <p:cNvSpPr txBox="1">
            <a:spLocks noGrp="1"/>
          </p:cNvSpPr>
          <p:nvPr>
            <p:ph type="title"/>
          </p:nvPr>
        </p:nvSpPr>
        <p:spPr>
          <a:xfrm>
            <a:off x="713225" y="2296900"/>
            <a:ext cx="3132600" cy="526500"/>
          </a:xfrm>
          <a:prstGeom prst="rect">
            <a:avLst/>
          </a:prstGeom>
        </p:spPr>
        <p:txBody>
          <a:bodyPr spcFirstLastPara="1" wrap="square" lIns="91425" tIns="91425" rIns="91425" bIns="91425" anchor="ctr" anchorCtr="0">
            <a:noAutofit/>
          </a:bodyPr>
          <a:lstStyle>
            <a:lvl1pPr lvl="0" rtl="0">
              <a:spcBef>
                <a:spcPts val="0"/>
              </a:spcBef>
              <a:spcAft>
                <a:spcPts val="0"/>
              </a:spcAft>
              <a:buSzPts val="2200"/>
              <a:buNone/>
              <a:defRPr sz="2200" b="1"/>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a:endParaRPr/>
          </a:p>
        </p:txBody>
      </p:sp>
      <p:sp>
        <p:nvSpPr>
          <p:cNvPr id="108" name="Google Shape;108;p22"/>
          <p:cNvSpPr txBox="1">
            <a:spLocks noGrp="1"/>
          </p:cNvSpPr>
          <p:nvPr>
            <p:ph type="title" idx="2"/>
          </p:nvPr>
        </p:nvSpPr>
        <p:spPr>
          <a:xfrm>
            <a:off x="5914975" y="1102800"/>
            <a:ext cx="2515800" cy="7218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1800" b="1"/>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a:endParaRPr/>
          </a:p>
        </p:txBody>
      </p:sp>
      <p:sp>
        <p:nvSpPr>
          <p:cNvPr id="109" name="Google Shape;109;p22"/>
          <p:cNvSpPr txBox="1">
            <a:spLocks noGrp="1"/>
          </p:cNvSpPr>
          <p:nvPr>
            <p:ph type="subTitle" idx="1"/>
          </p:nvPr>
        </p:nvSpPr>
        <p:spPr>
          <a:xfrm>
            <a:off x="5914975" y="1720175"/>
            <a:ext cx="2515800" cy="949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110" name="Google Shape;110;p22"/>
          <p:cNvSpPr txBox="1">
            <a:spLocks noGrp="1"/>
          </p:cNvSpPr>
          <p:nvPr>
            <p:ph type="title" idx="3"/>
          </p:nvPr>
        </p:nvSpPr>
        <p:spPr>
          <a:xfrm>
            <a:off x="5914975" y="2473525"/>
            <a:ext cx="2515800" cy="7218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1800" b="1"/>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a:endParaRPr/>
          </a:p>
        </p:txBody>
      </p:sp>
      <p:sp>
        <p:nvSpPr>
          <p:cNvPr id="111" name="Google Shape;111;p22"/>
          <p:cNvSpPr txBox="1">
            <a:spLocks noGrp="1"/>
          </p:cNvSpPr>
          <p:nvPr>
            <p:ph type="subTitle" idx="4"/>
          </p:nvPr>
        </p:nvSpPr>
        <p:spPr>
          <a:xfrm>
            <a:off x="5914975" y="3090900"/>
            <a:ext cx="2515800" cy="949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400"/>
              <a:buNone/>
              <a:defRPr/>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CUSTOM_3">
    <p:spTree>
      <p:nvGrpSpPr>
        <p:cNvPr id="1" name="Shape 124"/>
        <p:cNvGrpSpPr/>
        <p:nvPr/>
      </p:nvGrpSpPr>
      <p:grpSpPr>
        <a:xfrm>
          <a:off x="0" y="0"/>
          <a:ext cx="0" cy="0"/>
          <a:chOff x="0" y="0"/>
          <a:chExt cx="0" cy="0"/>
        </a:xfrm>
      </p:grpSpPr>
      <p:sp>
        <p:nvSpPr>
          <p:cNvPr id="125" name="Google Shape;125;p25"/>
          <p:cNvSpPr/>
          <p:nvPr/>
        </p:nvSpPr>
        <p:spPr>
          <a:xfrm>
            <a:off x="0" y="1771575"/>
            <a:ext cx="9144000" cy="337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5"/>
          <p:cNvSpPr txBox="1">
            <a:spLocks noGrp="1"/>
          </p:cNvSpPr>
          <p:nvPr>
            <p:ph type="title"/>
          </p:nvPr>
        </p:nvSpPr>
        <p:spPr>
          <a:xfrm>
            <a:off x="176800" y="2101000"/>
            <a:ext cx="8766600" cy="48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200"/>
              <a:buNone/>
              <a:defRPr sz="2200" b="1"/>
            </a:lvl1pPr>
            <a:lvl2pPr lvl="1" rtl="0">
              <a:spcBef>
                <a:spcPts val="0"/>
              </a:spcBef>
              <a:spcAft>
                <a:spcPts val="0"/>
              </a:spcAft>
              <a:buClr>
                <a:schemeClr val="dk1"/>
              </a:buClr>
              <a:buSzPts val="2200"/>
              <a:buNone/>
              <a:defRPr>
                <a:solidFill>
                  <a:schemeClr val="dk1"/>
                </a:solidFill>
              </a:defRPr>
            </a:lvl2pPr>
            <a:lvl3pPr lvl="2" rtl="0">
              <a:spcBef>
                <a:spcPts val="0"/>
              </a:spcBef>
              <a:spcAft>
                <a:spcPts val="0"/>
              </a:spcAft>
              <a:buClr>
                <a:schemeClr val="dk1"/>
              </a:buClr>
              <a:buSzPts val="2200"/>
              <a:buNone/>
              <a:defRPr>
                <a:solidFill>
                  <a:schemeClr val="dk1"/>
                </a:solidFill>
              </a:defRPr>
            </a:lvl3pPr>
            <a:lvl4pPr lvl="3" rtl="0">
              <a:spcBef>
                <a:spcPts val="0"/>
              </a:spcBef>
              <a:spcAft>
                <a:spcPts val="0"/>
              </a:spcAft>
              <a:buClr>
                <a:schemeClr val="dk1"/>
              </a:buClr>
              <a:buSzPts val="2200"/>
              <a:buNone/>
              <a:defRPr>
                <a:solidFill>
                  <a:schemeClr val="dk1"/>
                </a:solidFill>
              </a:defRPr>
            </a:lvl4pPr>
            <a:lvl5pPr lvl="4" rtl="0">
              <a:spcBef>
                <a:spcPts val="0"/>
              </a:spcBef>
              <a:spcAft>
                <a:spcPts val="0"/>
              </a:spcAft>
              <a:buClr>
                <a:schemeClr val="dk1"/>
              </a:buClr>
              <a:buSzPts val="2200"/>
              <a:buNone/>
              <a:defRPr>
                <a:solidFill>
                  <a:schemeClr val="dk1"/>
                </a:solidFill>
              </a:defRPr>
            </a:lvl5pPr>
            <a:lvl6pPr lvl="5" rtl="0">
              <a:spcBef>
                <a:spcPts val="0"/>
              </a:spcBef>
              <a:spcAft>
                <a:spcPts val="0"/>
              </a:spcAft>
              <a:buClr>
                <a:schemeClr val="dk1"/>
              </a:buClr>
              <a:buSzPts val="2200"/>
              <a:buNone/>
              <a:defRPr>
                <a:solidFill>
                  <a:schemeClr val="dk1"/>
                </a:solidFill>
              </a:defRPr>
            </a:lvl6pPr>
            <a:lvl7pPr lvl="6" rtl="0">
              <a:spcBef>
                <a:spcPts val="0"/>
              </a:spcBef>
              <a:spcAft>
                <a:spcPts val="0"/>
              </a:spcAft>
              <a:buClr>
                <a:schemeClr val="dk1"/>
              </a:buClr>
              <a:buSzPts val="2200"/>
              <a:buNone/>
              <a:defRPr>
                <a:solidFill>
                  <a:schemeClr val="dk1"/>
                </a:solidFill>
              </a:defRPr>
            </a:lvl7pPr>
            <a:lvl8pPr lvl="7" rtl="0">
              <a:spcBef>
                <a:spcPts val="0"/>
              </a:spcBef>
              <a:spcAft>
                <a:spcPts val="0"/>
              </a:spcAft>
              <a:buClr>
                <a:schemeClr val="dk1"/>
              </a:buClr>
              <a:buSzPts val="2200"/>
              <a:buNone/>
              <a:defRPr>
                <a:solidFill>
                  <a:schemeClr val="dk1"/>
                </a:solidFill>
              </a:defRPr>
            </a:lvl8pPr>
            <a:lvl9pPr lvl="8" rtl="0">
              <a:spcBef>
                <a:spcPts val="0"/>
              </a:spcBef>
              <a:spcAft>
                <a:spcPts val="0"/>
              </a:spcAft>
              <a:buClr>
                <a:schemeClr val="dk1"/>
              </a:buClr>
              <a:buSzPts val="2200"/>
              <a:buNone/>
              <a:defRPr>
                <a:solidFill>
                  <a:schemeClr val="dk1"/>
                </a:solidFill>
              </a:defRPr>
            </a:lvl9pPr>
          </a:lstStyle>
          <a:p>
            <a:endParaRPr/>
          </a:p>
        </p:txBody>
      </p:sp>
      <p:sp>
        <p:nvSpPr>
          <p:cNvPr id="127" name="Google Shape;127;p25"/>
          <p:cNvSpPr txBox="1">
            <a:spLocks noGrp="1"/>
          </p:cNvSpPr>
          <p:nvPr>
            <p:ph type="title" idx="2"/>
          </p:nvPr>
        </p:nvSpPr>
        <p:spPr>
          <a:xfrm>
            <a:off x="1007147" y="2564775"/>
            <a:ext cx="2634900" cy="721800"/>
          </a:xfrm>
          <a:prstGeom prst="rect">
            <a:avLst/>
          </a:prstGeom>
        </p:spPr>
        <p:txBody>
          <a:bodyPr spcFirstLastPara="1" wrap="square" lIns="91425" tIns="91425" rIns="91425" bIns="91425" anchor="b" anchorCtr="0">
            <a:noAutofit/>
          </a:bodyPr>
          <a:lstStyle>
            <a:lvl1pPr lvl="0" rtl="0">
              <a:spcBef>
                <a:spcPts val="0"/>
              </a:spcBef>
              <a:spcAft>
                <a:spcPts val="0"/>
              </a:spcAft>
              <a:buSzPts val="1600"/>
              <a:buNone/>
              <a:defRPr sz="1800" b="1"/>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128" name="Google Shape;128;p25"/>
          <p:cNvSpPr txBox="1">
            <a:spLocks noGrp="1"/>
          </p:cNvSpPr>
          <p:nvPr>
            <p:ph type="subTitle" idx="1"/>
          </p:nvPr>
        </p:nvSpPr>
        <p:spPr>
          <a:xfrm>
            <a:off x="1007150" y="3182150"/>
            <a:ext cx="2324400" cy="143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129" name="Google Shape;129;p25"/>
          <p:cNvSpPr txBox="1">
            <a:spLocks noGrp="1"/>
          </p:cNvSpPr>
          <p:nvPr>
            <p:ph type="title" idx="3"/>
          </p:nvPr>
        </p:nvSpPr>
        <p:spPr>
          <a:xfrm>
            <a:off x="3675147" y="2564775"/>
            <a:ext cx="2634900" cy="721800"/>
          </a:xfrm>
          <a:prstGeom prst="rect">
            <a:avLst/>
          </a:prstGeom>
        </p:spPr>
        <p:txBody>
          <a:bodyPr spcFirstLastPara="1" wrap="square" lIns="91425" tIns="91425" rIns="91425" bIns="91425" anchor="b" anchorCtr="0">
            <a:noAutofit/>
          </a:bodyPr>
          <a:lstStyle>
            <a:lvl1pPr lvl="0" rtl="0">
              <a:spcBef>
                <a:spcPts val="0"/>
              </a:spcBef>
              <a:spcAft>
                <a:spcPts val="0"/>
              </a:spcAft>
              <a:buSzPts val="1600"/>
              <a:buNone/>
              <a:defRPr sz="1800" b="1"/>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130" name="Google Shape;130;p25"/>
          <p:cNvSpPr txBox="1">
            <a:spLocks noGrp="1"/>
          </p:cNvSpPr>
          <p:nvPr>
            <p:ph type="subTitle" idx="4"/>
          </p:nvPr>
        </p:nvSpPr>
        <p:spPr>
          <a:xfrm>
            <a:off x="3675150" y="3182150"/>
            <a:ext cx="2324400" cy="143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131" name="Google Shape;131;p25"/>
          <p:cNvSpPr txBox="1">
            <a:spLocks noGrp="1"/>
          </p:cNvSpPr>
          <p:nvPr>
            <p:ph type="title" idx="5"/>
          </p:nvPr>
        </p:nvSpPr>
        <p:spPr>
          <a:xfrm>
            <a:off x="6343147" y="2564775"/>
            <a:ext cx="2634900" cy="721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1600"/>
              <a:buNone/>
              <a:defRPr sz="1800" b="1"/>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132" name="Google Shape;132;p25"/>
          <p:cNvSpPr txBox="1">
            <a:spLocks noGrp="1"/>
          </p:cNvSpPr>
          <p:nvPr>
            <p:ph type="subTitle" idx="6"/>
          </p:nvPr>
        </p:nvSpPr>
        <p:spPr>
          <a:xfrm>
            <a:off x="6343150" y="3182150"/>
            <a:ext cx="2324400" cy="143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2">
  <p:cSld name="CUSTOM_3_1_1">
    <p:bg>
      <p:bgPr>
        <a:solidFill>
          <a:schemeClr val="dk1"/>
        </a:solidFill>
        <a:effectLst/>
      </p:bgPr>
    </p:bg>
    <p:spTree>
      <p:nvGrpSpPr>
        <p:cNvPr id="1" name="Shape 133"/>
        <p:cNvGrpSpPr/>
        <p:nvPr/>
      </p:nvGrpSpPr>
      <p:grpSpPr>
        <a:xfrm>
          <a:off x="0" y="0"/>
          <a:ext cx="0" cy="0"/>
          <a:chOff x="0" y="0"/>
          <a:chExt cx="0" cy="0"/>
        </a:xfrm>
      </p:grpSpPr>
      <p:pic>
        <p:nvPicPr>
          <p:cNvPr id="134" name="Google Shape;134;p26"/>
          <p:cNvPicPr preferRelativeResize="0"/>
          <p:nvPr/>
        </p:nvPicPr>
        <p:blipFill rotWithShape="1">
          <a:blip r:embed="rId2">
            <a:alphaModFix/>
          </a:blip>
          <a:srcRect l="22446" r="45368"/>
          <a:stretch/>
        </p:blipFill>
        <p:spPr>
          <a:xfrm>
            <a:off x="890226" y="0"/>
            <a:ext cx="2942676" cy="5143500"/>
          </a:xfrm>
          <a:prstGeom prst="rect">
            <a:avLst/>
          </a:prstGeom>
          <a:noFill/>
          <a:ln>
            <a:noFill/>
          </a:ln>
        </p:spPr>
      </p:pic>
      <p:sp>
        <p:nvSpPr>
          <p:cNvPr id="135" name="Google Shape;135;p26"/>
          <p:cNvSpPr/>
          <p:nvPr/>
        </p:nvSpPr>
        <p:spPr>
          <a:xfrm>
            <a:off x="713225" y="1819200"/>
            <a:ext cx="3453600" cy="1505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6"/>
          <p:cNvSpPr txBox="1">
            <a:spLocks noGrp="1"/>
          </p:cNvSpPr>
          <p:nvPr>
            <p:ph type="title"/>
          </p:nvPr>
        </p:nvSpPr>
        <p:spPr>
          <a:xfrm>
            <a:off x="5341375" y="2204280"/>
            <a:ext cx="3089400" cy="418800"/>
          </a:xfrm>
          <a:prstGeom prst="rect">
            <a:avLst/>
          </a:prstGeom>
          <a:noFill/>
        </p:spPr>
        <p:txBody>
          <a:bodyPr spcFirstLastPara="1" wrap="square" lIns="91425" tIns="91425" rIns="91425" bIns="91425" anchor="b" anchorCtr="0">
            <a:noAutofit/>
          </a:bodyPr>
          <a:lstStyle>
            <a:lvl1pPr lvl="0" algn="r" rtl="0">
              <a:spcBef>
                <a:spcPts val="0"/>
              </a:spcBef>
              <a:spcAft>
                <a:spcPts val="0"/>
              </a:spcAft>
              <a:buSzPts val="1600"/>
              <a:buNone/>
              <a:defRPr sz="1800" b="1"/>
            </a:lvl1pPr>
            <a:lvl2pPr lvl="1" algn="r" rtl="0">
              <a:spcBef>
                <a:spcPts val="0"/>
              </a:spcBef>
              <a:spcAft>
                <a:spcPts val="0"/>
              </a:spcAft>
              <a:buSzPts val="1600"/>
              <a:buNone/>
              <a:defRPr sz="1600"/>
            </a:lvl2pPr>
            <a:lvl3pPr lvl="2" algn="r" rtl="0">
              <a:spcBef>
                <a:spcPts val="0"/>
              </a:spcBef>
              <a:spcAft>
                <a:spcPts val="0"/>
              </a:spcAft>
              <a:buSzPts val="1600"/>
              <a:buNone/>
              <a:defRPr sz="1600"/>
            </a:lvl3pPr>
            <a:lvl4pPr lvl="3" algn="r" rtl="0">
              <a:spcBef>
                <a:spcPts val="0"/>
              </a:spcBef>
              <a:spcAft>
                <a:spcPts val="0"/>
              </a:spcAft>
              <a:buSzPts val="1600"/>
              <a:buNone/>
              <a:defRPr sz="1600"/>
            </a:lvl4pPr>
            <a:lvl5pPr lvl="4" algn="r" rtl="0">
              <a:spcBef>
                <a:spcPts val="0"/>
              </a:spcBef>
              <a:spcAft>
                <a:spcPts val="0"/>
              </a:spcAft>
              <a:buSzPts val="1600"/>
              <a:buNone/>
              <a:defRPr sz="1600"/>
            </a:lvl5pPr>
            <a:lvl6pPr lvl="5" algn="r" rtl="0">
              <a:spcBef>
                <a:spcPts val="0"/>
              </a:spcBef>
              <a:spcAft>
                <a:spcPts val="0"/>
              </a:spcAft>
              <a:buSzPts val="1600"/>
              <a:buNone/>
              <a:defRPr sz="1600"/>
            </a:lvl6pPr>
            <a:lvl7pPr lvl="6" algn="r" rtl="0">
              <a:spcBef>
                <a:spcPts val="0"/>
              </a:spcBef>
              <a:spcAft>
                <a:spcPts val="0"/>
              </a:spcAft>
              <a:buSzPts val="1600"/>
              <a:buNone/>
              <a:defRPr sz="1600"/>
            </a:lvl7pPr>
            <a:lvl8pPr lvl="7" algn="r" rtl="0">
              <a:spcBef>
                <a:spcPts val="0"/>
              </a:spcBef>
              <a:spcAft>
                <a:spcPts val="0"/>
              </a:spcAft>
              <a:buSzPts val="1600"/>
              <a:buNone/>
              <a:defRPr sz="1600"/>
            </a:lvl8pPr>
            <a:lvl9pPr lvl="8" algn="r" rtl="0">
              <a:spcBef>
                <a:spcPts val="0"/>
              </a:spcBef>
              <a:spcAft>
                <a:spcPts val="0"/>
              </a:spcAft>
              <a:buSzPts val="1600"/>
              <a:buNone/>
              <a:defRPr sz="1600"/>
            </a:lvl9pPr>
          </a:lstStyle>
          <a:p>
            <a:endParaRPr/>
          </a:p>
        </p:txBody>
      </p:sp>
      <p:sp>
        <p:nvSpPr>
          <p:cNvPr id="137" name="Google Shape;137;p26"/>
          <p:cNvSpPr txBox="1">
            <a:spLocks noGrp="1"/>
          </p:cNvSpPr>
          <p:nvPr>
            <p:ph type="subTitle" idx="1"/>
          </p:nvPr>
        </p:nvSpPr>
        <p:spPr>
          <a:xfrm>
            <a:off x="5341375" y="2519375"/>
            <a:ext cx="3089400" cy="565800"/>
          </a:xfrm>
          <a:prstGeom prst="rect">
            <a:avLst/>
          </a:prstGeom>
          <a:noFill/>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r" rtl="0">
              <a:lnSpc>
                <a:spcPct val="100000"/>
              </a:lnSpc>
              <a:spcBef>
                <a:spcPts val="0"/>
              </a:spcBef>
              <a:spcAft>
                <a:spcPts val="0"/>
              </a:spcAft>
              <a:buSzPts val="1100"/>
              <a:buNone/>
              <a:defRPr sz="1100"/>
            </a:lvl2pPr>
            <a:lvl3pPr lvl="2" algn="r" rtl="0">
              <a:lnSpc>
                <a:spcPct val="100000"/>
              </a:lnSpc>
              <a:spcBef>
                <a:spcPts val="0"/>
              </a:spcBef>
              <a:spcAft>
                <a:spcPts val="0"/>
              </a:spcAft>
              <a:buSzPts val="1100"/>
              <a:buNone/>
              <a:defRPr sz="1100"/>
            </a:lvl3pPr>
            <a:lvl4pPr lvl="3" algn="r" rtl="0">
              <a:lnSpc>
                <a:spcPct val="100000"/>
              </a:lnSpc>
              <a:spcBef>
                <a:spcPts val="0"/>
              </a:spcBef>
              <a:spcAft>
                <a:spcPts val="0"/>
              </a:spcAft>
              <a:buSzPts val="1100"/>
              <a:buNone/>
              <a:defRPr sz="1100"/>
            </a:lvl4pPr>
            <a:lvl5pPr lvl="4" algn="r" rtl="0">
              <a:lnSpc>
                <a:spcPct val="100000"/>
              </a:lnSpc>
              <a:spcBef>
                <a:spcPts val="0"/>
              </a:spcBef>
              <a:spcAft>
                <a:spcPts val="0"/>
              </a:spcAft>
              <a:buSzPts val="1100"/>
              <a:buNone/>
              <a:defRPr sz="1100"/>
            </a:lvl5pPr>
            <a:lvl6pPr lvl="5" algn="r" rtl="0">
              <a:lnSpc>
                <a:spcPct val="100000"/>
              </a:lnSpc>
              <a:spcBef>
                <a:spcPts val="0"/>
              </a:spcBef>
              <a:spcAft>
                <a:spcPts val="0"/>
              </a:spcAft>
              <a:buSzPts val="1100"/>
              <a:buNone/>
              <a:defRPr sz="1100"/>
            </a:lvl6pPr>
            <a:lvl7pPr lvl="6" algn="r" rtl="0">
              <a:lnSpc>
                <a:spcPct val="100000"/>
              </a:lnSpc>
              <a:spcBef>
                <a:spcPts val="0"/>
              </a:spcBef>
              <a:spcAft>
                <a:spcPts val="0"/>
              </a:spcAft>
              <a:buSzPts val="1100"/>
              <a:buNone/>
              <a:defRPr sz="1100"/>
            </a:lvl7pPr>
            <a:lvl8pPr lvl="7" algn="r" rtl="0">
              <a:lnSpc>
                <a:spcPct val="100000"/>
              </a:lnSpc>
              <a:spcBef>
                <a:spcPts val="0"/>
              </a:spcBef>
              <a:spcAft>
                <a:spcPts val="0"/>
              </a:spcAft>
              <a:buSzPts val="1100"/>
              <a:buNone/>
              <a:defRPr sz="1100"/>
            </a:lvl8pPr>
            <a:lvl9pPr lvl="8" algn="r" rtl="0">
              <a:lnSpc>
                <a:spcPct val="100000"/>
              </a:lnSpc>
              <a:spcBef>
                <a:spcPts val="0"/>
              </a:spcBef>
              <a:spcAft>
                <a:spcPts val="0"/>
              </a:spcAft>
              <a:buSzPts val="1100"/>
              <a:buNone/>
              <a:defRPr sz="1100"/>
            </a:lvl9pPr>
          </a:lstStyle>
          <a:p>
            <a:endParaRPr/>
          </a:p>
        </p:txBody>
      </p:sp>
      <p:sp>
        <p:nvSpPr>
          <p:cNvPr id="138" name="Google Shape;138;p26"/>
          <p:cNvSpPr txBox="1">
            <a:spLocks noGrp="1"/>
          </p:cNvSpPr>
          <p:nvPr>
            <p:ph type="title" idx="2"/>
          </p:nvPr>
        </p:nvSpPr>
        <p:spPr>
          <a:xfrm>
            <a:off x="5341375" y="3524509"/>
            <a:ext cx="3089400" cy="418800"/>
          </a:xfrm>
          <a:prstGeom prst="rect">
            <a:avLst/>
          </a:prstGeom>
          <a:noFill/>
        </p:spPr>
        <p:txBody>
          <a:bodyPr spcFirstLastPara="1" wrap="square" lIns="91425" tIns="91425" rIns="91425" bIns="91425" anchor="b" anchorCtr="0">
            <a:noAutofit/>
          </a:bodyPr>
          <a:lstStyle>
            <a:lvl1pPr lvl="0" algn="r" rtl="0">
              <a:spcBef>
                <a:spcPts val="0"/>
              </a:spcBef>
              <a:spcAft>
                <a:spcPts val="0"/>
              </a:spcAft>
              <a:buSzPts val="1600"/>
              <a:buNone/>
              <a:defRPr sz="1800" b="1"/>
            </a:lvl1pPr>
            <a:lvl2pPr lvl="1" algn="r" rtl="0">
              <a:spcBef>
                <a:spcPts val="0"/>
              </a:spcBef>
              <a:spcAft>
                <a:spcPts val="0"/>
              </a:spcAft>
              <a:buSzPts val="1600"/>
              <a:buNone/>
              <a:defRPr sz="1600"/>
            </a:lvl2pPr>
            <a:lvl3pPr lvl="2" algn="r" rtl="0">
              <a:spcBef>
                <a:spcPts val="0"/>
              </a:spcBef>
              <a:spcAft>
                <a:spcPts val="0"/>
              </a:spcAft>
              <a:buSzPts val="1600"/>
              <a:buNone/>
              <a:defRPr sz="1600"/>
            </a:lvl3pPr>
            <a:lvl4pPr lvl="3" algn="r" rtl="0">
              <a:spcBef>
                <a:spcPts val="0"/>
              </a:spcBef>
              <a:spcAft>
                <a:spcPts val="0"/>
              </a:spcAft>
              <a:buSzPts val="1600"/>
              <a:buNone/>
              <a:defRPr sz="1600"/>
            </a:lvl4pPr>
            <a:lvl5pPr lvl="4" algn="r" rtl="0">
              <a:spcBef>
                <a:spcPts val="0"/>
              </a:spcBef>
              <a:spcAft>
                <a:spcPts val="0"/>
              </a:spcAft>
              <a:buSzPts val="1600"/>
              <a:buNone/>
              <a:defRPr sz="1600"/>
            </a:lvl5pPr>
            <a:lvl6pPr lvl="5" algn="r" rtl="0">
              <a:spcBef>
                <a:spcPts val="0"/>
              </a:spcBef>
              <a:spcAft>
                <a:spcPts val="0"/>
              </a:spcAft>
              <a:buSzPts val="1600"/>
              <a:buNone/>
              <a:defRPr sz="1600"/>
            </a:lvl6pPr>
            <a:lvl7pPr lvl="6" algn="r" rtl="0">
              <a:spcBef>
                <a:spcPts val="0"/>
              </a:spcBef>
              <a:spcAft>
                <a:spcPts val="0"/>
              </a:spcAft>
              <a:buSzPts val="1600"/>
              <a:buNone/>
              <a:defRPr sz="1600"/>
            </a:lvl7pPr>
            <a:lvl8pPr lvl="7" algn="r" rtl="0">
              <a:spcBef>
                <a:spcPts val="0"/>
              </a:spcBef>
              <a:spcAft>
                <a:spcPts val="0"/>
              </a:spcAft>
              <a:buSzPts val="1600"/>
              <a:buNone/>
              <a:defRPr sz="1600"/>
            </a:lvl8pPr>
            <a:lvl9pPr lvl="8" algn="r" rtl="0">
              <a:spcBef>
                <a:spcPts val="0"/>
              </a:spcBef>
              <a:spcAft>
                <a:spcPts val="0"/>
              </a:spcAft>
              <a:buSzPts val="1600"/>
              <a:buNone/>
              <a:defRPr sz="1600"/>
            </a:lvl9pPr>
          </a:lstStyle>
          <a:p>
            <a:endParaRPr/>
          </a:p>
        </p:txBody>
      </p:sp>
      <p:sp>
        <p:nvSpPr>
          <p:cNvPr id="139" name="Google Shape;139;p26"/>
          <p:cNvSpPr txBox="1">
            <a:spLocks noGrp="1"/>
          </p:cNvSpPr>
          <p:nvPr>
            <p:ph type="subTitle" idx="3"/>
          </p:nvPr>
        </p:nvSpPr>
        <p:spPr>
          <a:xfrm>
            <a:off x="5341375" y="3839627"/>
            <a:ext cx="3089400" cy="565800"/>
          </a:xfrm>
          <a:prstGeom prst="rect">
            <a:avLst/>
          </a:prstGeom>
          <a:noFill/>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r" rtl="0">
              <a:lnSpc>
                <a:spcPct val="100000"/>
              </a:lnSpc>
              <a:spcBef>
                <a:spcPts val="0"/>
              </a:spcBef>
              <a:spcAft>
                <a:spcPts val="0"/>
              </a:spcAft>
              <a:buSzPts val="1100"/>
              <a:buNone/>
              <a:defRPr sz="1100"/>
            </a:lvl2pPr>
            <a:lvl3pPr lvl="2" algn="r" rtl="0">
              <a:lnSpc>
                <a:spcPct val="100000"/>
              </a:lnSpc>
              <a:spcBef>
                <a:spcPts val="0"/>
              </a:spcBef>
              <a:spcAft>
                <a:spcPts val="0"/>
              </a:spcAft>
              <a:buSzPts val="1100"/>
              <a:buNone/>
              <a:defRPr sz="1100"/>
            </a:lvl3pPr>
            <a:lvl4pPr lvl="3" algn="r" rtl="0">
              <a:lnSpc>
                <a:spcPct val="100000"/>
              </a:lnSpc>
              <a:spcBef>
                <a:spcPts val="0"/>
              </a:spcBef>
              <a:spcAft>
                <a:spcPts val="0"/>
              </a:spcAft>
              <a:buSzPts val="1100"/>
              <a:buNone/>
              <a:defRPr sz="1100"/>
            </a:lvl4pPr>
            <a:lvl5pPr lvl="4" algn="r" rtl="0">
              <a:lnSpc>
                <a:spcPct val="100000"/>
              </a:lnSpc>
              <a:spcBef>
                <a:spcPts val="0"/>
              </a:spcBef>
              <a:spcAft>
                <a:spcPts val="0"/>
              </a:spcAft>
              <a:buSzPts val="1100"/>
              <a:buNone/>
              <a:defRPr sz="1100"/>
            </a:lvl5pPr>
            <a:lvl6pPr lvl="5" algn="r" rtl="0">
              <a:lnSpc>
                <a:spcPct val="100000"/>
              </a:lnSpc>
              <a:spcBef>
                <a:spcPts val="0"/>
              </a:spcBef>
              <a:spcAft>
                <a:spcPts val="0"/>
              </a:spcAft>
              <a:buSzPts val="1100"/>
              <a:buNone/>
              <a:defRPr sz="1100"/>
            </a:lvl6pPr>
            <a:lvl7pPr lvl="6" algn="r" rtl="0">
              <a:lnSpc>
                <a:spcPct val="100000"/>
              </a:lnSpc>
              <a:spcBef>
                <a:spcPts val="0"/>
              </a:spcBef>
              <a:spcAft>
                <a:spcPts val="0"/>
              </a:spcAft>
              <a:buSzPts val="1100"/>
              <a:buNone/>
              <a:defRPr sz="1100"/>
            </a:lvl7pPr>
            <a:lvl8pPr lvl="7" algn="r" rtl="0">
              <a:lnSpc>
                <a:spcPct val="100000"/>
              </a:lnSpc>
              <a:spcBef>
                <a:spcPts val="0"/>
              </a:spcBef>
              <a:spcAft>
                <a:spcPts val="0"/>
              </a:spcAft>
              <a:buSzPts val="1100"/>
              <a:buNone/>
              <a:defRPr sz="1100"/>
            </a:lvl8pPr>
            <a:lvl9pPr lvl="8" algn="r" rtl="0">
              <a:lnSpc>
                <a:spcPct val="100000"/>
              </a:lnSpc>
              <a:spcBef>
                <a:spcPts val="0"/>
              </a:spcBef>
              <a:spcAft>
                <a:spcPts val="0"/>
              </a:spcAft>
              <a:buSzPts val="1100"/>
              <a:buNone/>
              <a:defRPr sz="1100"/>
            </a:lvl9pPr>
          </a:lstStyle>
          <a:p>
            <a:endParaRPr/>
          </a:p>
        </p:txBody>
      </p:sp>
      <p:sp>
        <p:nvSpPr>
          <p:cNvPr id="140" name="Google Shape;140;p26"/>
          <p:cNvSpPr txBox="1">
            <a:spLocks noGrp="1"/>
          </p:cNvSpPr>
          <p:nvPr>
            <p:ph type="title" idx="4"/>
          </p:nvPr>
        </p:nvSpPr>
        <p:spPr>
          <a:xfrm>
            <a:off x="713225" y="2330550"/>
            <a:ext cx="3453600" cy="4824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lvl1pPr lvl="0" algn="ctr" rtl="0">
              <a:spcBef>
                <a:spcPts val="0"/>
              </a:spcBef>
              <a:spcAft>
                <a:spcPts val="0"/>
              </a:spcAft>
              <a:buSzPts val="2200"/>
              <a:buNone/>
              <a:defRPr sz="2200" b="1"/>
            </a:lvl1pPr>
            <a:lvl2pPr lvl="1" rtl="0">
              <a:spcBef>
                <a:spcPts val="0"/>
              </a:spcBef>
              <a:spcAft>
                <a:spcPts val="0"/>
              </a:spcAft>
              <a:buClr>
                <a:schemeClr val="dk1"/>
              </a:buClr>
              <a:buSzPts val="2200"/>
              <a:buNone/>
              <a:defRPr>
                <a:solidFill>
                  <a:schemeClr val="dk1"/>
                </a:solidFill>
              </a:defRPr>
            </a:lvl2pPr>
            <a:lvl3pPr lvl="2" rtl="0">
              <a:spcBef>
                <a:spcPts val="0"/>
              </a:spcBef>
              <a:spcAft>
                <a:spcPts val="0"/>
              </a:spcAft>
              <a:buClr>
                <a:schemeClr val="dk1"/>
              </a:buClr>
              <a:buSzPts val="2200"/>
              <a:buNone/>
              <a:defRPr>
                <a:solidFill>
                  <a:schemeClr val="dk1"/>
                </a:solidFill>
              </a:defRPr>
            </a:lvl3pPr>
            <a:lvl4pPr lvl="3" rtl="0">
              <a:spcBef>
                <a:spcPts val="0"/>
              </a:spcBef>
              <a:spcAft>
                <a:spcPts val="0"/>
              </a:spcAft>
              <a:buClr>
                <a:schemeClr val="dk1"/>
              </a:buClr>
              <a:buSzPts val="2200"/>
              <a:buNone/>
              <a:defRPr>
                <a:solidFill>
                  <a:schemeClr val="dk1"/>
                </a:solidFill>
              </a:defRPr>
            </a:lvl4pPr>
            <a:lvl5pPr lvl="4" rtl="0">
              <a:spcBef>
                <a:spcPts val="0"/>
              </a:spcBef>
              <a:spcAft>
                <a:spcPts val="0"/>
              </a:spcAft>
              <a:buClr>
                <a:schemeClr val="dk1"/>
              </a:buClr>
              <a:buSzPts val="2200"/>
              <a:buNone/>
              <a:defRPr>
                <a:solidFill>
                  <a:schemeClr val="dk1"/>
                </a:solidFill>
              </a:defRPr>
            </a:lvl5pPr>
            <a:lvl6pPr lvl="5" rtl="0">
              <a:spcBef>
                <a:spcPts val="0"/>
              </a:spcBef>
              <a:spcAft>
                <a:spcPts val="0"/>
              </a:spcAft>
              <a:buClr>
                <a:schemeClr val="dk1"/>
              </a:buClr>
              <a:buSzPts val="2200"/>
              <a:buNone/>
              <a:defRPr>
                <a:solidFill>
                  <a:schemeClr val="dk1"/>
                </a:solidFill>
              </a:defRPr>
            </a:lvl6pPr>
            <a:lvl7pPr lvl="6" rtl="0">
              <a:spcBef>
                <a:spcPts val="0"/>
              </a:spcBef>
              <a:spcAft>
                <a:spcPts val="0"/>
              </a:spcAft>
              <a:buClr>
                <a:schemeClr val="dk1"/>
              </a:buClr>
              <a:buSzPts val="2200"/>
              <a:buNone/>
              <a:defRPr>
                <a:solidFill>
                  <a:schemeClr val="dk1"/>
                </a:solidFill>
              </a:defRPr>
            </a:lvl7pPr>
            <a:lvl8pPr lvl="7" rtl="0">
              <a:spcBef>
                <a:spcPts val="0"/>
              </a:spcBef>
              <a:spcAft>
                <a:spcPts val="0"/>
              </a:spcAft>
              <a:buClr>
                <a:schemeClr val="dk1"/>
              </a:buClr>
              <a:buSzPts val="2200"/>
              <a:buNone/>
              <a:defRPr>
                <a:solidFill>
                  <a:schemeClr val="dk1"/>
                </a:solidFill>
              </a:defRPr>
            </a:lvl8pPr>
            <a:lvl9pPr lvl="8" rtl="0">
              <a:spcBef>
                <a:spcPts val="0"/>
              </a:spcBef>
              <a:spcAft>
                <a:spcPts val="0"/>
              </a:spcAft>
              <a:buClr>
                <a:schemeClr val="dk1"/>
              </a:buClr>
              <a:buSzPts val="2200"/>
              <a:buNone/>
              <a:defRPr>
                <a:solidFill>
                  <a:schemeClr val="dk1"/>
                </a:solidFill>
              </a:defRPr>
            </a:lvl9pPr>
          </a:lstStyle>
          <a:p>
            <a:endParaRPr/>
          </a:p>
        </p:txBody>
      </p:sp>
      <p:sp>
        <p:nvSpPr>
          <p:cNvPr id="141" name="Google Shape;141;p26"/>
          <p:cNvSpPr txBox="1">
            <a:spLocks noGrp="1"/>
          </p:cNvSpPr>
          <p:nvPr>
            <p:ph type="title" idx="5"/>
          </p:nvPr>
        </p:nvSpPr>
        <p:spPr>
          <a:xfrm>
            <a:off x="5341375" y="738073"/>
            <a:ext cx="3089400" cy="418800"/>
          </a:xfrm>
          <a:prstGeom prst="rect">
            <a:avLst/>
          </a:prstGeom>
          <a:noFill/>
        </p:spPr>
        <p:txBody>
          <a:bodyPr spcFirstLastPara="1" wrap="square" lIns="91425" tIns="91425" rIns="91425" bIns="91425" anchor="b" anchorCtr="0">
            <a:noAutofit/>
          </a:bodyPr>
          <a:lstStyle>
            <a:lvl1pPr lvl="0" algn="r" rtl="0">
              <a:spcBef>
                <a:spcPts val="0"/>
              </a:spcBef>
              <a:spcAft>
                <a:spcPts val="0"/>
              </a:spcAft>
              <a:buSzPts val="1600"/>
              <a:buNone/>
              <a:defRPr sz="1800" b="1"/>
            </a:lvl1pPr>
            <a:lvl2pPr lvl="1" algn="r" rtl="0">
              <a:spcBef>
                <a:spcPts val="0"/>
              </a:spcBef>
              <a:spcAft>
                <a:spcPts val="0"/>
              </a:spcAft>
              <a:buSzPts val="1600"/>
              <a:buNone/>
              <a:defRPr sz="1600"/>
            </a:lvl2pPr>
            <a:lvl3pPr lvl="2" algn="r" rtl="0">
              <a:spcBef>
                <a:spcPts val="0"/>
              </a:spcBef>
              <a:spcAft>
                <a:spcPts val="0"/>
              </a:spcAft>
              <a:buSzPts val="1600"/>
              <a:buNone/>
              <a:defRPr sz="1600"/>
            </a:lvl3pPr>
            <a:lvl4pPr lvl="3" algn="r" rtl="0">
              <a:spcBef>
                <a:spcPts val="0"/>
              </a:spcBef>
              <a:spcAft>
                <a:spcPts val="0"/>
              </a:spcAft>
              <a:buSzPts val="1600"/>
              <a:buNone/>
              <a:defRPr sz="1600"/>
            </a:lvl4pPr>
            <a:lvl5pPr lvl="4" algn="r" rtl="0">
              <a:spcBef>
                <a:spcPts val="0"/>
              </a:spcBef>
              <a:spcAft>
                <a:spcPts val="0"/>
              </a:spcAft>
              <a:buSzPts val="1600"/>
              <a:buNone/>
              <a:defRPr sz="1600"/>
            </a:lvl5pPr>
            <a:lvl6pPr lvl="5" algn="r" rtl="0">
              <a:spcBef>
                <a:spcPts val="0"/>
              </a:spcBef>
              <a:spcAft>
                <a:spcPts val="0"/>
              </a:spcAft>
              <a:buSzPts val="1600"/>
              <a:buNone/>
              <a:defRPr sz="1600"/>
            </a:lvl6pPr>
            <a:lvl7pPr lvl="6" algn="r" rtl="0">
              <a:spcBef>
                <a:spcPts val="0"/>
              </a:spcBef>
              <a:spcAft>
                <a:spcPts val="0"/>
              </a:spcAft>
              <a:buSzPts val="1600"/>
              <a:buNone/>
              <a:defRPr sz="1600"/>
            </a:lvl7pPr>
            <a:lvl8pPr lvl="7" algn="r" rtl="0">
              <a:spcBef>
                <a:spcPts val="0"/>
              </a:spcBef>
              <a:spcAft>
                <a:spcPts val="0"/>
              </a:spcAft>
              <a:buSzPts val="1600"/>
              <a:buNone/>
              <a:defRPr sz="1600"/>
            </a:lvl8pPr>
            <a:lvl9pPr lvl="8" algn="r" rtl="0">
              <a:spcBef>
                <a:spcPts val="0"/>
              </a:spcBef>
              <a:spcAft>
                <a:spcPts val="0"/>
              </a:spcAft>
              <a:buSzPts val="1600"/>
              <a:buNone/>
              <a:defRPr sz="1600"/>
            </a:lvl9pPr>
          </a:lstStyle>
          <a:p>
            <a:endParaRPr/>
          </a:p>
        </p:txBody>
      </p:sp>
      <p:sp>
        <p:nvSpPr>
          <p:cNvPr id="142" name="Google Shape;142;p26"/>
          <p:cNvSpPr txBox="1">
            <a:spLocks noGrp="1"/>
          </p:cNvSpPr>
          <p:nvPr>
            <p:ph type="subTitle" idx="6"/>
          </p:nvPr>
        </p:nvSpPr>
        <p:spPr>
          <a:xfrm>
            <a:off x="5341375" y="1053148"/>
            <a:ext cx="3089400" cy="565800"/>
          </a:xfrm>
          <a:prstGeom prst="rect">
            <a:avLst/>
          </a:prstGeom>
          <a:noFill/>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r" rtl="0">
              <a:lnSpc>
                <a:spcPct val="100000"/>
              </a:lnSpc>
              <a:spcBef>
                <a:spcPts val="0"/>
              </a:spcBef>
              <a:spcAft>
                <a:spcPts val="0"/>
              </a:spcAft>
              <a:buSzPts val="1100"/>
              <a:buNone/>
              <a:defRPr sz="1100"/>
            </a:lvl2pPr>
            <a:lvl3pPr lvl="2" algn="r" rtl="0">
              <a:lnSpc>
                <a:spcPct val="100000"/>
              </a:lnSpc>
              <a:spcBef>
                <a:spcPts val="0"/>
              </a:spcBef>
              <a:spcAft>
                <a:spcPts val="0"/>
              </a:spcAft>
              <a:buSzPts val="1100"/>
              <a:buNone/>
              <a:defRPr sz="1100"/>
            </a:lvl3pPr>
            <a:lvl4pPr lvl="3" algn="r" rtl="0">
              <a:lnSpc>
                <a:spcPct val="100000"/>
              </a:lnSpc>
              <a:spcBef>
                <a:spcPts val="0"/>
              </a:spcBef>
              <a:spcAft>
                <a:spcPts val="0"/>
              </a:spcAft>
              <a:buSzPts val="1100"/>
              <a:buNone/>
              <a:defRPr sz="1100"/>
            </a:lvl4pPr>
            <a:lvl5pPr lvl="4" algn="r" rtl="0">
              <a:lnSpc>
                <a:spcPct val="100000"/>
              </a:lnSpc>
              <a:spcBef>
                <a:spcPts val="0"/>
              </a:spcBef>
              <a:spcAft>
                <a:spcPts val="0"/>
              </a:spcAft>
              <a:buSzPts val="1100"/>
              <a:buNone/>
              <a:defRPr sz="1100"/>
            </a:lvl5pPr>
            <a:lvl6pPr lvl="5" algn="r" rtl="0">
              <a:lnSpc>
                <a:spcPct val="100000"/>
              </a:lnSpc>
              <a:spcBef>
                <a:spcPts val="0"/>
              </a:spcBef>
              <a:spcAft>
                <a:spcPts val="0"/>
              </a:spcAft>
              <a:buSzPts val="1100"/>
              <a:buNone/>
              <a:defRPr sz="1100"/>
            </a:lvl6pPr>
            <a:lvl7pPr lvl="6" algn="r" rtl="0">
              <a:lnSpc>
                <a:spcPct val="100000"/>
              </a:lnSpc>
              <a:spcBef>
                <a:spcPts val="0"/>
              </a:spcBef>
              <a:spcAft>
                <a:spcPts val="0"/>
              </a:spcAft>
              <a:buSzPts val="1100"/>
              <a:buNone/>
              <a:defRPr sz="1100"/>
            </a:lvl7pPr>
            <a:lvl8pPr lvl="7" algn="r" rtl="0">
              <a:lnSpc>
                <a:spcPct val="100000"/>
              </a:lnSpc>
              <a:spcBef>
                <a:spcPts val="0"/>
              </a:spcBef>
              <a:spcAft>
                <a:spcPts val="0"/>
              </a:spcAft>
              <a:buSzPts val="1100"/>
              <a:buNone/>
              <a:defRPr sz="1100"/>
            </a:lvl8pPr>
            <a:lvl9pPr lvl="8" algn="r" rtl="0">
              <a:lnSpc>
                <a:spcPct val="100000"/>
              </a:lnSpc>
              <a:spcBef>
                <a:spcPts val="0"/>
              </a:spcBef>
              <a:spcAft>
                <a:spcPts val="0"/>
              </a:spcAft>
              <a:buSzPts val="1100"/>
              <a:buNone/>
              <a:defRPr sz="11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143"/>
        <p:cNvGrpSpPr/>
        <p:nvPr/>
      </p:nvGrpSpPr>
      <p:grpSpPr>
        <a:xfrm>
          <a:off x="0" y="0"/>
          <a:ext cx="0" cy="0"/>
          <a:chOff x="0" y="0"/>
          <a:chExt cx="0" cy="0"/>
        </a:xfrm>
      </p:grpSpPr>
      <p:sp>
        <p:nvSpPr>
          <p:cNvPr id="144" name="Google Shape;144;p27"/>
          <p:cNvSpPr/>
          <p:nvPr/>
        </p:nvSpPr>
        <p:spPr>
          <a:xfrm>
            <a:off x="0" y="2571750"/>
            <a:ext cx="9144000" cy="2571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5" name="Google Shape;145;p27"/>
          <p:cNvPicPr preferRelativeResize="0"/>
          <p:nvPr/>
        </p:nvPicPr>
        <p:blipFill rotWithShape="1">
          <a:blip r:embed="rId2">
            <a:alphaModFix/>
          </a:blip>
          <a:srcRect t="25176" b="49996"/>
          <a:stretch/>
        </p:blipFill>
        <p:spPr>
          <a:xfrm>
            <a:off x="25" y="1277225"/>
            <a:ext cx="9144005" cy="1294524"/>
          </a:xfrm>
          <a:prstGeom prst="rect">
            <a:avLst/>
          </a:prstGeom>
          <a:noFill/>
          <a:ln>
            <a:noFill/>
          </a:ln>
        </p:spPr>
      </p:pic>
      <p:sp>
        <p:nvSpPr>
          <p:cNvPr id="146" name="Google Shape;146;p27"/>
          <p:cNvSpPr/>
          <p:nvPr/>
        </p:nvSpPr>
        <p:spPr>
          <a:xfrm>
            <a:off x="713173" y="1790400"/>
            <a:ext cx="1765800" cy="1562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7"/>
          <p:cNvSpPr/>
          <p:nvPr/>
        </p:nvSpPr>
        <p:spPr>
          <a:xfrm>
            <a:off x="6664974" y="1790400"/>
            <a:ext cx="1765800" cy="15627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7"/>
          <p:cNvSpPr/>
          <p:nvPr/>
        </p:nvSpPr>
        <p:spPr>
          <a:xfrm>
            <a:off x="2697107" y="1790400"/>
            <a:ext cx="1765800" cy="1562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7"/>
          <p:cNvSpPr/>
          <p:nvPr/>
        </p:nvSpPr>
        <p:spPr>
          <a:xfrm>
            <a:off x="4681040" y="1790400"/>
            <a:ext cx="1765800" cy="15627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7"/>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7"/>
          <p:cNvSpPr txBox="1">
            <a:spLocks noGrp="1"/>
          </p:cNvSpPr>
          <p:nvPr>
            <p:ph type="title"/>
          </p:nvPr>
        </p:nvSpPr>
        <p:spPr>
          <a:xfrm>
            <a:off x="188725" y="663300"/>
            <a:ext cx="8766600" cy="48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200"/>
              <a:buNone/>
              <a:defRPr sz="2200" b="1"/>
            </a:lvl1pPr>
            <a:lvl2pPr lvl="1" rtl="0">
              <a:spcBef>
                <a:spcPts val="0"/>
              </a:spcBef>
              <a:spcAft>
                <a:spcPts val="0"/>
              </a:spcAft>
              <a:buClr>
                <a:schemeClr val="dk1"/>
              </a:buClr>
              <a:buSzPts val="2200"/>
              <a:buNone/>
              <a:defRPr>
                <a:solidFill>
                  <a:schemeClr val="dk1"/>
                </a:solidFill>
              </a:defRPr>
            </a:lvl2pPr>
            <a:lvl3pPr lvl="2" rtl="0">
              <a:spcBef>
                <a:spcPts val="0"/>
              </a:spcBef>
              <a:spcAft>
                <a:spcPts val="0"/>
              </a:spcAft>
              <a:buClr>
                <a:schemeClr val="dk1"/>
              </a:buClr>
              <a:buSzPts val="2200"/>
              <a:buNone/>
              <a:defRPr>
                <a:solidFill>
                  <a:schemeClr val="dk1"/>
                </a:solidFill>
              </a:defRPr>
            </a:lvl3pPr>
            <a:lvl4pPr lvl="3" rtl="0">
              <a:spcBef>
                <a:spcPts val="0"/>
              </a:spcBef>
              <a:spcAft>
                <a:spcPts val="0"/>
              </a:spcAft>
              <a:buClr>
                <a:schemeClr val="dk1"/>
              </a:buClr>
              <a:buSzPts val="2200"/>
              <a:buNone/>
              <a:defRPr>
                <a:solidFill>
                  <a:schemeClr val="dk1"/>
                </a:solidFill>
              </a:defRPr>
            </a:lvl4pPr>
            <a:lvl5pPr lvl="4" rtl="0">
              <a:spcBef>
                <a:spcPts val="0"/>
              </a:spcBef>
              <a:spcAft>
                <a:spcPts val="0"/>
              </a:spcAft>
              <a:buClr>
                <a:schemeClr val="dk1"/>
              </a:buClr>
              <a:buSzPts val="2200"/>
              <a:buNone/>
              <a:defRPr>
                <a:solidFill>
                  <a:schemeClr val="dk1"/>
                </a:solidFill>
              </a:defRPr>
            </a:lvl5pPr>
            <a:lvl6pPr lvl="5" rtl="0">
              <a:spcBef>
                <a:spcPts val="0"/>
              </a:spcBef>
              <a:spcAft>
                <a:spcPts val="0"/>
              </a:spcAft>
              <a:buClr>
                <a:schemeClr val="dk1"/>
              </a:buClr>
              <a:buSzPts val="2200"/>
              <a:buNone/>
              <a:defRPr>
                <a:solidFill>
                  <a:schemeClr val="dk1"/>
                </a:solidFill>
              </a:defRPr>
            </a:lvl6pPr>
            <a:lvl7pPr lvl="6" rtl="0">
              <a:spcBef>
                <a:spcPts val="0"/>
              </a:spcBef>
              <a:spcAft>
                <a:spcPts val="0"/>
              </a:spcAft>
              <a:buClr>
                <a:schemeClr val="dk1"/>
              </a:buClr>
              <a:buSzPts val="2200"/>
              <a:buNone/>
              <a:defRPr>
                <a:solidFill>
                  <a:schemeClr val="dk1"/>
                </a:solidFill>
              </a:defRPr>
            </a:lvl7pPr>
            <a:lvl8pPr lvl="7" rtl="0">
              <a:spcBef>
                <a:spcPts val="0"/>
              </a:spcBef>
              <a:spcAft>
                <a:spcPts val="0"/>
              </a:spcAft>
              <a:buClr>
                <a:schemeClr val="dk1"/>
              </a:buClr>
              <a:buSzPts val="2200"/>
              <a:buNone/>
              <a:defRPr>
                <a:solidFill>
                  <a:schemeClr val="dk1"/>
                </a:solidFill>
              </a:defRPr>
            </a:lvl8pPr>
            <a:lvl9pPr lvl="8" rtl="0">
              <a:spcBef>
                <a:spcPts val="0"/>
              </a:spcBef>
              <a:spcAft>
                <a:spcPts val="0"/>
              </a:spcAft>
              <a:buClr>
                <a:schemeClr val="dk1"/>
              </a:buClr>
              <a:buSzPts val="2200"/>
              <a:buNone/>
              <a:defRPr>
                <a:solidFill>
                  <a:schemeClr val="dk1"/>
                </a:solidFill>
              </a:defRPr>
            </a:lvl9pPr>
          </a:lstStyle>
          <a:p>
            <a:endParaRPr/>
          </a:p>
        </p:txBody>
      </p:sp>
      <p:sp>
        <p:nvSpPr>
          <p:cNvPr id="152" name="Google Shape;152;p27"/>
          <p:cNvSpPr txBox="1">
            <a:spLocks noGrp="1"/>
          </p:cNvSpPr>
          <p:nvPr>
            <p:ph type="title" idx="2"/>
          </p:nvPr>
        </p:nvSpPr>
        <p:spPr>
          <a:xfrm>
            <a:off x="713223" y="2867450"/>
            <a:ext cx="1765800" cy="34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500"/>
              <a:buNone/>
              <a:defRPr sz="1800" b="1"/>
            </a:lvl1pPr>
            <a:lvl2pPr lvl="1" rtl="0">
              <a:spcBef>
                <a:spcPts val="0"/>
              </a:spcBef>
              <a:spcAft>
                <a:spcPts val="0"/>
              </a:spcAft>
              <a:buSzPts val="1500"/>
              <a:buNone/>
              <a:defRPr sz="1500"/>
            </a:lvl2pPr>
            <a:lvl3pPr lvl="2" rtl="0">
              <a:spcBef>
                <a:spcPts val="0"/>
              </a:spcBef>
              <a:spcAft>
                <a:spcPts val="0"/>
              </a:spcAft>
              <a:buSzPts val="1500"/>
              <a:buNone/>
              <a:defRPr sz="1500"/>
            </a:lvl3pPr>
            <a:lvl4pPr lvl="3" rtl="0">
              <a:spcBef>
                <a:spcPts val="0"/>
              </a:spcBef>
              <a:spcAft>
                <a:spcPts val="0"/>
              </a:spcAft>
              <a:buSzPts val="1500"/>
              <a:buNone/>
              <a:defRPr sz="1500"/>
            </a:lvl4pPr>
            <a:lvl5pPr lvl="4" rtl="0">
              <a:spcBef>
                <a:spcPts val="0"/>
              </a:spcBef>
              <a:spcAft>
                <a:spcPts val="0"/>
              </a:spcAft>
              <a:buSzPts val="1500"/>
              <a:buNone/>
              <a:defRPr sz="1500"/>
            </a:lvl5pPr>
            <a:lvl6pPr lvl="5" rtl="0">
              <a:spcBef>
                <a:spcPts val="0"/>
              </a:spcBef>
              <a:spcAft>
                <a:spcPts val="0"/>
              </a:spcAft>
              <a:buSzPts val="1500"/>
              <a:buNone/>
              <a:defRPr sz="1500"/>
            </a:lvl6pPr>
            <a:lvl7pPr lvl="6" rtl="0">
              <a:spcBef>
                <a:spcPts val="0"/>
              </a:spcBef>
              <a:spcAft>
                <a:spcPts val="0"/>
              </a:spcAft>
              <a:buSzPts val="1500"/>
              <a:buNone/>
              <a:defRPr sz="1500"/>
            </a:lvl7pPr>
            <a:lvl8pPr lvl="7" rtl="0">
              <a:spcBef>
                <a:spcPts val="0"/>
              </a:spcBef>
              <a:spcAft>
                <a:spcPts val="0"/>
              </a:spcAft>
              <a:buSzPts val="1500"/>
              <a:buNone/>
              <a:defRPr sz="1500"/>
            </a:lvl8pPr>
            <a:lvl9pPr lvl="8" rtl="0">
              <a:spcBef>
                <a:spcPts val="0"/>
              </a:spcBef>
              <a:spcAft>
                <a:spcPts val="0"/>
              </a:spcAft>
              <a:buSzPts val="1500"/>
              <a:buNone/>
              <a:defRPr sz="1500"/>
            </a:lvl9pPr>
          </a:lstStyle>
          <a:p>
            <a:endParaRPr/>
          </a:p>
        </p:txBody>
      </p:sp>
      <p:sp>
        <p:nvSpPr>
          <p:cNvPr id="153" name="Google Shape;153;p27"/>
          <p:cNvSpPr txBox="1">
            <a:spLocks noGrp="1"/>
          </p:cNvSpPr>
          <p:nvPr>
            <p:ph type="subTitle" idx="1"/>
          </p:nvPr>
        </p:nvSpPr>
        <p:spPr>
          <a:xfrm>
            <a:off x="713348" y="3457825"/>
            <a:ext cx="1765800" cy="72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54" name="Google Shape;154;p27"/>
          <p:cNvSpPr txBox="1">
            <a:spLocks noGrp="1"/>
          </p:cNvSpPr>
          <p:nvPr>
            <p:ph type="title" idx="3"/>
          </p:nvPr>
        </p:nvSpPr>
        <p:spPr>
          <a:xfrm>
            <a:off x="2697627" y="2867450"/>
            <a:ext cx="1765800" cy="34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500"/>
              <a:buNone/>
              <a:defRPr sz="1800" b="1"/>
            </a:lvl1pPr>
            <a:lvl2pPr lvl="1" rtl="0">
              <a:spcBef>
                <a:spcPts val="0"/>
              </a:spcBef>
              <a:spcAft>
                <a:spcPts val="0"/>
              </a:spcAft>
              <a:buSzPts val="1500"/>
              <a:buNone/>
              <a:defRPr sz="1500"/>
            </a:lvl2pPr>
            <a:lvl3pPr lvl="2" rtl="0">
              <a:spcBef>
                <a:spcPts val="0"/>
              </a:spcBef>
              <a:spcAft>
                <a:spcPts val="0"/>
              </a:spcAft>
              <a:buSzPts val="1500"/>
              <a:buNone/>
              <a:defRPr sz="1500"/>
            </a:lvl3pPr>
            <a:lvl4pPr lvl="3" rtl="0">
              <a:spcBef>
                <a:spcPts val="0"/>
              </a:spcBef>
              <a:spcAft>
                <a:spcPts val="0"/>
              </a:spcAft>
              <a:buSzPts val="1500"/>
              <a:buNone/>
              <a:defRPr sz="1500"/>
            </a:lvl4pPr>
            <a:lvl5pPr lvl="4" rtl="0">
              <a:spcBef>
                <a:spcPts val="0"/>
              </a:spcBef>
              <a:spcAft>
                <a:spcPts val="0"/>
              </a:spcAft>
              <a:buSzPts val="1500"/>
              <a:buNone/>
              <a:defRPr sz="1500"/>
            </a:lvl5pPr>
            <a:lvl6pPr lvl="5" rtl="0">
              <a:spcBef>
                <a:spcPts val="0"/>
              </a:spcBef>
              <a:spcAft>
                <a:spcPts val="0"/>
              </a:spcAft>
              <a:buSzPts val="1500"/>
              <a:buNone/>
              <a:defRPr sz="1500"/>
            </a:lvl6pPr>
            <a:lvl7pPr lvl="6" rtl="0">
              <a:spcBef>
                <a:spcPts val="0"/>
              </a:spcBef>
              <a:spcAft>
                <a:spcPts val="0"/>
              </a:spcAft>
              <a:buSzPts val="1500"/>
              <a:buNone/>
              <a:defRPr sz="1500"/>
            </a:lvl7pPr>
            <a:lvl8pPr lvl="7" rtl="0">
              <a:spcBef>
                <a:spcPts val="0"/>
              </a:spcBef>
              <a:spcAft>
                <a:spcPts val="0"/>
              </a:spcAft>
              <a:buSzPts val="1500"/>
              <a:buNone/>
              <a:defRPr sz="1500"/>
            </a:lvl8pPr>
            <a:lvl9pPr lvl="8" rtl="0">
              <a:spcBef>
                <a:spcPts val="0"/>
              </a:spcBef>
              <a:spcAft>
                <a:spcPts val="0"/>
              </a:spcAft>
              <a:buSzPts val="1500"/>
              <a:buNone/>
              <a:defRPr sz="1500"/>
            </a:lvl9pPr>
          </a:lstStyle>
          <a:p>
            <a:endParaRPr/>
          </a:p>
        </p:txBody>
      </p:sp>
      <p:sp>
        <p:nvSpPr>
          <p:cNvPr id="155" name="Google Shape;155;p27"/>
          <p:cNvSpPr txBox="1">
            <a:spLocks noGrp="1"/>
          </p:cNvSpPr>
          <p:nvPr>
            <p:ph type="subTitle" idx="4"/>
          </p:nvPr>
        </p:nvSpPr>
        <p:spPr>
          <a:xfrm>
            <a:off x="2697623" y="3457825"/>
            <a:ext cx="1765800" cy="72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56" name="Google Shape;156;p27"/>
          <p:cNvSpPr txBox="1">
            <a:spLocks noGrp="1"/>
          </p:cNvSpPr>
          <p:nvPr>
            <p:ph type="title" idx="5"/>
          </p:nvPr>
        </p:nvSpPr>
        <p:spPr>
          <a:xfrm>
            <a:off x="4681302" y="2867450"/>
            <a:ext cx="1765800" cy="34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500"/>
              <a:buNone/>
              <a:defRPr sz="1800" b="1"/>
            </a:lvl1pPr>
            <a:lvl2pPr lvl="1" rtl="0">
              <a:spcBef>
                <a:spcPts val="0"/>
              </a:spcBef>
              <a:spcAft>
                <a:spcPts val="0"/>
              </a:spcAft>
              <a:buSzPts val="1500"/>
              <a:buNone/>
              <a:defRPr sz="1500"/>
            </a:lvl2pPr>
            <a:lvl3pPr lvl="2" rtl="0">
              <a:spcBef>
                <a:spcPts val="0"/>
              </a:spcBef>
              <a:spcAft>
                <a:spcPts val="0"/>
              </a:spcAft>
              <a:buSzPts val="1500"/>
              <a:buNone/>
              <a:defRPr sz="1500"/>
            </a:lvl3pPr>
            <a:lvl4pPr lvl="3" rtl="0">
              <a:spcBef>
                <a:spcPts val="0"/>
              </a:spcBef>
              <a:spcAft>
                <a:spcPts val="0"/>
              </a:spcAft>
              <a:buSzPts val="1500"/>
              <a:buNone/>
              <a:defRPr sz="1500"/>
            </a:lvl4pPr>
            <a:lvl5pPr lvl="4" rtl="0">
              <a:spcBef>
                <a:spcPts val="0"/>
              </a:spcBef>
              <a:spcAft>
                <a:spcPts val="0"/>
              </a:spcAft>
              <a:buSzPts val="1500"/>
              <a:buNone/>
              <a:defRPr sz="1500"/>
            </a:lvl5pPr>
            <a:lvl6pPr lvl="5" rtl="0">
              <a:spcBef>
                <a:spcPts val="0"/>
              </a:spcBef>
              <a:spcAft>
                <a:spcPts val="0"/>
              </a:spcAft>
              <a:buSzPts val="1500"/>
              <a:buNone/>
              <a:defRPr sz="1500"/>
            </a:lvl6pPr>
            <a:lvl7pPr lvl="6" rtl="0">
              <a:spcBef>
                <a:spcPts val="0"/>
              </a:spcBef>
              <a:spcAft>
                <a:spcPts val="0"/>
              </a:spcAft>
              <a:buSzPts val="1500"/>
              <a:buNone/>
              <a:defRPr sz="1500"/>
            </a:lvl7pPr>
            <a:lvl8pPr lvl="7" rtl="0">
              <a:spcBef>
                <a:spcPts val="0"/>
              </a:spcBef>
              <a:spcAft>
                <a:spcPts val="0"/>
              </a:spcAft>
              <a:buSzPts val="1500"/>
              <a:buNone/>
              <a:defRPr sz="1500"/>
            </a:lvl8pPr>
            <a:lvl9pPr lvl="8" rtl="0">
              <a:spcBef>
                <a:spcPts val="0"/>
              </a:spcBef>
              <a:spcAft>
                <a:spcPts val="0"/>
              </a:spcAft>
              <a:buSzPts val="1500"/>
              <a:buNone/>
              <a:defRPr sz="1500"/>
            </a:lvl9pPr>
          </a:lstStyle>
          <a:p>
            <a:endParaRPr/>
          </a:p>
        </p:txBody>
      </p:sp>
      <p:sp>
        <p:nvSpPr>
          <p:cNvPr id="157" name="Google Shape;157;p27"/>
          <p:cNvSpPr txBox="1">
            <a:spLocks noGrp="1"/>
          </p:cNvSpPr>
          <p:nvPr>
            <p:ph type="subTitle" idx="6"/>
          </p:nvPr>
        </p:nvSpPr>
        <p:spPr>
          <a:xfrm>
            <a:off x="4681298" y="3457825"/>
            <a:ext cx="1765800" cy="72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58" name="Google Shape;158;p27"/>
          <p:cNvSpPr txBox="1">
            <a:spLocks noGrp="1"/>
          </p:cNvSpPr>
          <p:nvPr>
            <p:ph type="title" idx="7"/>
          </p:nvPr>
        </p:nvSpPr>
        <p:spPr>
          <a:xfrm>
            <a:off x="6664977" y="2867450"/>
            <a:ext cx="1765800" cy="34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500"/>
              <a:buNone/>
              <a:defRPr sz="1800" b="1"/>
            </a:lvl1pPr>
            <a:lvl2pPr lvl="1" rtl="0">
              <a:spcBef>
                <a:spcPts val="0"/>
              </a:spcBef>
              <a:spcAft>
                <a:spcPts val="0"/>
              </a:spcAft>
              <a:buSzPts val="1500"/>
              <a:buNone/>
              <a:defRPr sz="1500"/>
            </a:lvl2pPr>
            <a:lvl3pPr lvl="2" rtl="0">
              <a:spcBef>
                <a:spcPts val="0"/>
              </a:spcBef>
              <a:spcAft>
                <a:spcPts val="0"/>
              </a:spcAft>
              <a:buSzPts val="1500"/>
              <a:buNone/>
              <a:defRPr sz="1500"/>
            </a:lvl3pPr>
            <a:lvl4pPr lvl="3" rtl="0">
              <a:spcBef>
                <a:spcPts val="0"/>
              </a:spcBef>
              <a:spcAft>
                <a:spcPts val="0"/>
              </a:spcAft>
              <a:buSzPts val="1500"/>
              <a:buNone/>
              <a:defRPr sz="1500"/>
            </a:lvl4pPr>
            <a:lvl5pPr lvl="4" rtl="0">
              <a:spcBef>
                <a:spcPts val="0"/>
              </a:spcBef>
              <a:spcAft>
                <a:spcPts val="0"/>
              </a:spcAft>
              <a:buSzPts val="1500"/>
              <a:buNone/>
              <a:defRPr sz="1500"/>
            </a:lvl5pPr>
            <a:lvl6pPr lvl="5" rtl="0">
              <a:spcBef>
                <a:spcPts val="0"/>
              </a:spcBef>
              <a:spcAft>
                <a:spcPts val="0"/>
              </a:spcAft>
              <a:buSzPts val="1500"/>
              <a:buNone/>
              <a:defRPr sz="1500"/>
            </a:lvl6pPr>
            <a:lvl7pPr lvl="6" rtl="0">
              <a:spcBef>
                <a:spcPts val="0"/>
              </a:spcBef>
              <a:spcAft>
                <a:spcPts val="0"/>
              </a:spcAft>
              <a:buSzPts val="1500"/>
              <a:buNone/>
              <a:defRPr sz="1500"/>
            </a:lvl7pPr>
            <a:lvl8pPr lvl="7" rtl="0">
              <a:spcBef>
                <a:spcPts val="0"/>
              </a:spcBef>
              <a:spcAft>
                <a:spcPts val="0"/>
              </a:spcAft>
              <a:buSzPts val="1500"/>
              <a:buNone/>
              <a:defRPr sz="1500"/>
            </a:lvl8pPr>
            <a:lvl9pPr lvl="8" rtl="0">
              <a:spcBef>
                <a:spcPts val="0"/>
              </a:spcBef>
              <a:spcAft>
                <a:spcPts val="0"/>
              </a:spcAft>
              <a:buSzPts val="1500"/>
              <a:buNone/>
              <a:defRPr sz="1500"/>
            </a:lvl9pPr>
          </a:lstStyle>
          <a:p>
            <a:endParaRPr/>
          </a:p>
        </p:txBody>
      </p:sp>
      <p:sp>
        <p:nvSpPr>
          <p:cNvPr id="159" name="Google Shape;159;p27"/>
          <p:cNvSpPr txBox="1">
            <a:spLocks noGrp="1"/>
          </p:cNvSpPr>
          <p:nvPr>
            <p:ph type="subTitle" idx="8"/>
          </p:nvPr>
        </p:nvSpPr>
        <p:spPr>
          <a:xfrm>
            <a:off x="6664974" y="3457825"/>
            <a:ext cx="1765800" cy="72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ain point 1">
  <p:cSld name="CUSTOM_20">
    <p:bg>
      <p:bgPr>
        <a:blipFill>
          <a:blip r:embed="rId2">
            <a:alphaModFix/>
          </a:blip>
          <a:stretch>
            <a:fillRect/>
          </a:stretch>
        </a:blipFill>
        <a:effectLst/>
      </p:bgPr>
    </p:bg>
    <p:spTree>
      <p:nvGrpSpPr>
        <p:cNvPr id="1" name="Shape 179"/>
        <p:cNvGrpSpPr/>
        <p:nvPr/>
      </p:nvGrpSpPr>
      <p:grpSpPr>
        <a:xfrm>
          <a:off x="0" y="0"/>
          <a:ext cx="0" cy="0"/>
          <a:chOff x="0" y="0"/>
          <a:chExt cx="0" cy="0"/>
        </a:xfrm>
      </p:grpSpPr>
      <p:sp>
        <p:nvSpPr>
          <p:cNvPr id="180" name="Google Shape;180;p31"/>
          <p:cNvSpPr/>
          <p:nvPr/>
        </p:nvSpPr>
        <p:spPr>
          <a:xfrm>
            <a:off x="0" y="1576350"/>
            <a:ext cx="9144000" cy="199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1"/>
          <p:cNvSpPr txBox="1">
            <a:spLocks noGrp="1"/>
          </p:cNvSpPr>
          <p:nvPr>
            <p:ph type="title"/>
          </p:nvPr>
        </p:nvSpPr>
        <p:spPr>
          <a:xfrm>
            <a:off x="510750" y="1678525"/>
            <a:ext cx="8122500" cy="12999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b" anchorCtr="0">
            <a:noAutofit/>
          </a:bodyPr>
          <a:lstStyle>
            <a:lvl1pPr lvl="0" algn="ctr" rtl="0">
              <a:spcBef>
                <a:spcPts val="0"/>
              </a:spcBef>
              <a:spcAft>
                <a:spcPts val="0"/>
              </a:spcAft>
              <a:buClr>
                <a:srgbClr val="FFFFFF"/>
              </a:buClr>
              <a:buSzPts val="7200"/>
              <a:buNone/>
              <a:defRPr sz="7200" b="1"/>
            </a:lvl1pPr>
            <a:lvl2pPr lvl="1" rtl="0">
              <a:spcBef>
                <a:spcPts val="0"/>
              </a:spcBef>
              <a:spcAft>
                <a:spcPts val="0"/>
              </a:spcAft>
              <a:buClr>
                <a:srgbClr val="EFD67E"/>
              </a:buClr>
              <a:buSzPts val="2200"/>
              <a:buNone/>
              <a:defRPr>
                <a:solidFill>
                  <a:srgbClr val="EFD67E"/>
                </a:solidFill>
              </a:defRPr>
            </a:lvl2pPr>
            <a:lvl3pPr lvl="2" rtl="0">
              <a:spcBef>
                <a:spcPts val="0"/>
              </a:spcBef>
              <a:spcAft>
                <a:spcPts val="0"/>
              </a:spcAft>
              <a:buClr>
                <a:srgbClr val="EFD67E"/>
              </a:buClr>
              <a:buSzPts val="2200"/>
              <a:buNone/>
              <a:defRPr>
                <a:solidFill>
                  <a:srgbClr val="EFD67E"/>
                </a:solidFill>
              </a:defRPr>
            </a:lvl3pPr>
            <a:lvl4pPr lvl="3" rtl="0">
              <a:spcBef>
                <a:spcPts val="0"/>
              </a:spcBef>
              <a:spcAft>
                <a:spcPts val="0"/>
              </a:spcAft>
              <a:buClr>
                <a:srgbClr val="EFD67E"/>
              </a:buClr>
              <a:buSzPts val="2200"/>
              <a:buNone/>
              <a:defRPr>
                <a:solidFill>
                  <a:srgbClr val="EFD67E"/>
                </a:solidFill>
              </a:defRPr>
            </a:lvl4pPr>
            <a:lvl5pPr lvl="4" rtl="0">
              <a:spcBef>
                <a:spcPts val="0"/>
              </a:spcBef>
              <a:spcAft>
                <a:spcPts val="0"/>
              </a:spcAft>
              <a:buClr>
                <a:srgbClr val="EFD67E"/>
              </a:buClr>
              <a:buSzPts val="2200"/>
              <a:buNone/>
              <a:defRPr>
                <a:solidFill>
                  <a:srgbClr val="EFD67E"/>
                </a:solidFill>
              </a:defRPr>
            </a:lvl5pPr>
            <a:lvl6pPr lvl="5" rtl="0">
              <a:spcBef>
                <a:spcPts val="0"/>
              </a:spcBef>
              <a:spcAft>
                <a:spcPts val="0"/>
              </a:spcAft>
              <a:buClr>
                <a:srgbClr val="EFD67E"/>
              </a:buClr>
              <a:buSzPts val="2200"/>
              <a:buNone/>
              <a:defRPr>
                <a:solidFill>
                  <a:srgbClr val="EFD67E"/>
                </a:solidFill>
              </a:defRPr>
            </a:lvl6pPr>
            <a:lvl7pPr lvl="6" rtl="0">
              <a:spcBef>
                <a:spcPts val="0"/>
              </a:spcBef>
              <a:spcAft>
                <a:spcPts val="0"/>
              </a:spcAft>
              <a:buClr>
                <a:srgbClr val="EFD67E"/>
              </a:buClr>
              <a:buSzPts val="2200"/>
              <a:buNone/>
              <a:defRPr>
                <a:solidFill>
                  <a:srgbClr val="EFD67E"/>
                </a:solidFill>
              </a:defRPr>
            </a:lvl7pPr>
            <a:lvl8pPr lvl="7" rtl="0">
              <a:spcBef>
                <a:spcPts val="0"/>
              </a:spcBef>
              <a:spcAft>
                <a:spcPts val="0"/>
              </a:spcAft>
              <a:buClr>
                <a:srgbClr val="EFD67E"/>
              </a:buClr>
              <a:buSzPts val="2200"/>
              <a:buNone/>
              <a:defRPr>
                <a:solidFill>
                  <a:srgbClr val="EFD67E"/>
                </a:solidFill>
              </a:defRPr>
            </a:lvl8pPr>
            <a:lvl9pPr lvl="8" rtl="0">
              <a:spcBef>
                <a:spcPts val="0"/>
              </a:spcBef>
              <a:spcAft>
                <a:spcPts val="0"/>
              </a:spcAft>
              <a:buClr>
                <a:srgbClr val="EFD67E"/>
              </a:buClr>
              <a:buSzPts val="2200"/>
              <a:buNone/>
              <a:defRPr>
                <a:solidFill>
                  <a:srgbClr val="EFD67E"/>
                </a:solidFill>
              </a:defRPr>
            </a:lvl9pPr>
          </a:lstStyle>
          <a:p>
            <a:endParaRPr/>
          </a:p>
        </p:txBody>
      </p:sp>
      <p:sp>
        <p:nvSpPr>
          <p:cNvPr id="182" name="Google Shape;182;p31"/>
          <p:cNvSpPr txBox="1">
            <a:spLocks noGrp="1"/>
          </p:cNvSpPr>
          <p:nvPr>
            <p:ph type="subTitle" idx="1"/>
          </p:nvPr>
        </p:nvSpPr>
        <p:spPr>
          <a:xfrm>
            <a:off x="2595300" y="2749100"/>
            <a:ext cx="3953400" cy="596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400"/>
              <a:buNone/>
              <a:defRPr>
                <a:solidFill>
                  <a:srgbClr val="EFEFEF"/>
                </a:solidFill>
              </a:defRPr>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3">
  <p:cSld name="CUSTOM_6">
    <p:spTree>
      <p:nvGrpSpPr>
        <p:cNvPr id="1" name="Shape 183"/>
        <p:cNvGrpSpPr/>
        <p:nvPr/>
      </p:nvGrpSpPr>
      <p:grpSpPr>
        <a:xfrm>
          <a:off x="0" y="0"/>
          <a:ext cx="0" cy="0"/>
          <a:chOff x="0" y="0"/>
          <a:chExt cx="0" cy="0"/>
        </a:xfrm>
      </p:grpSpPr>
      <p:sp>
        <p:nvSpPr>
          <p:cNvPr id="184" name="Google Shape;184;p32"/>
          <p:cNvSpPr/>
          <p:nvPr/>
        </p:nvSpPr>
        <p:spPr>
          <a:xfrm>
            <a:off x="3109300" y="0"/>
            <a:ext cx="60348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2"/>
          <p:cNvSpPr/>
          <p:nvPr/>
        </p:nvSpPr>
        <p:spPr>
          <a:xfrm>
            <a:off x="0" y="0"/>
            <a:ext cx="548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2"/>
          <p:cNvSpPr txBox="1">
            <a:spLocks noGrp="1"/>
          </p:cNvSpPr>
          <p:nvPr>
            <p:ph type="title"/>
          </p:nvPr>
        </p:nvSpPr>
        <p:spPr>
          <a:xfrm>
            <a:off x="3135075" y="666950"/>
            <a:ext cx="5295600" cy="4824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FFFFF"/>
              </a:buClr>
              <a:buSzPts val="2200"/>
              <a:buNone/>
              <a:defRPr b="1"/>
            </a:lvl1pPr>
            <a:lvl2pPr lvl="1" rtl="0">
              <a:spcBef>
                <a:spcPts val="0"/>
              </a:spcBef>
              <a:spcAft>
                <a:spcPts val="0"/>
              </a:spcAft>
              <a:buClr>
                <a:srgbClr val="EFD67E"/>
              </a:buClr>
              <a:buSzPts val="2200"/>
              <a:buNone/>
              <a:defRPr>
                <a:solidFill>
                  <a:srgbClr val="EFD67E"/>
                </a:solidFill>
              </a:defRPr>
            </a:lvl2pPr>
            <a:lvl3pPr lvl="2" rtl="0">
              <a:spcBef>
                <a:spcPts val="0"/>
              </a:spcBef>
              <a:spcAft>
                <a:spcPts val="0"/>
              </a:spcAft>
              <a:buClr>
                <a:srgbClr val="EFD67E"/>
              </a:buClr>
              <a:buSzPts val="2200"/>
              <a:buNone/>
              <a:defRPr>
                <a:solidFill>
                  <a:srgbClr val="EFD67E"/>
                </a:solidFill>
              </a:defRPr>
            </a:lvl3pPr>
            <a:lvl4pPr lvl="3" rtl="0">
              <a:spcBef>
                <a:spcPts val="0"/>
              </a:spcBef>
              <a:spcAft>
                <a:spcPts val="0"/>
              </a:spcAft>
              <a:buClr>
                <a:srgbClr val="EFD67E"/>
              </a:buClr>
              <a:buSzPts val="2200"/>
              <a:buNone/>
              <a:defRPr>
                <a:solidFill>
                  <a:srgbClr val="EFD67E"/>
                </a:solidFill>
              </a:defRPr>
            </a:lvl4pPr>
            <a:lvl5pPr lvl="4" rtl="0">
              <a:spcBef>
                <a:spcPts val="0"/>
              </a:spcBef>
              <a:spcAft>
                <a:spcPts val="0"/>
              </a:spcAft>
              <a:buClr>
                <a:srgbClr val="EFD67E"/>
              </a:buClr>
              <a:buSzPts val="2200"/>
              <a:buNone/>
              <a:defRPr>
                <a:solidFill>
                  <a:srgbClr val="EFD67E"/>
                </a:solidFill>
              </a:defRPr>
            </a:lvl5pPr>
            <a:lvl6pPr lvl="5" rtl="0">
              <a:spcBef>
                <a:spcPts val="0"/>
              </a:spcBef>
              <a:spcAft>
                <a:spcPts val="0"/>
              </a:spcAft>
              <a:buClr>
                <a:srgbClr val="EFD67E"/>
              </a:buClr>
              <a:buSzPts val="2200"/>
              <a:buNone/>
              <a:defRPr>
                <a:solidFill>
                  <a:srgbClr val="EFD67E"/>
                </a:solidFill>
              </a:defRPr>
            </a:lvl6pPr>
            <a:lvl7pPr lvl="6" rtl="0">
              <a:spcBef>
                <a:spcPts val="0"/>
              </a:spcBef>
              <a:spcAft>
                <a:spcPts val="0"/>
              </a:spcAft>
              <a:buClr>
                <a:srgbClr val="EFD67E"/>
              </a:buClr>
              <a:buSzPts val="2200"/>
              <a:buNone/>
              <a:defRPr>
                <a:solidFill>
                  <a:srgbClr val="EFD67E"/>
                </a:solidFill>
              </a:defRPr>
            </a:lvl7pPr>
            <a:lvl8pPr lvl="7" rtl="0">
              <a:spcBef>
                <a:spcPts val="0"/>
              </a:spcBef>
              <a:spcAft>
                <a:spcPts val="0"/>
              </a:spcAft>
              <a:buClr>
                <a:srgbClr val="EFD67E"/>
              </a:buClr>
              <a:buSzPts val="2200"/>
              <a:buNone/>
              <a:defRPr>
                <a:solidFill>
                  <a:srgbClr val="EFD67E"/>
                </a:solidFill>
              </a:defRPr>
            </a:lvl8pPr>
            <a:lvl9pPr lvl="8" rtl="0">
              <a:spcBef>
                <a:spcPts val="0"/>
              </a:spcBef>
              <a:spcAft>
                <a:spcPts val="0"/>
              </a:spcAft>
              <a:buClr>
                <a:srgbClr val="EFD67E"/>
              </a:buClr>
              <a:buSzPts val="2200"/>
              <a:buNone/>
              <a:defRPr>
                <a:solidFill>
                  <a:srgbClr val="EFD67E"/>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9">
  <p:cSld name="CUSTOM_15">
    <p:spTree>
      <p:nvGrpSpPr>
        <p:cNvPr id="1" name="Shape 187"/>
        <p:cNvGrpSpPr/>
        <p:nvPr/>
      </p:nvGrpSpPr>
      <p:grpSpPr>
        <a:xfrm>
          <a:off x="0" y="0"/>
          <a:ext cx="0" cy="0"/>
          <a:chOff x="0" y="0"/>
          <a:chExt cx="0" cy="0"/>
        </a:xfrm>
      </p:grpSpPr>
      <p:pic>
        <p:nvPicPr>
          <p:cNvPr id="188" name="Google Shape;188;p33"/>
          <p:cNvPicPr preferRelativeResize="0"/>
          <p:nvPr/>
        </p:nvPicPr>
        <p:blipFill rotWithShape="1">
          <a:blip r:embed="rId2">
            <a:alphaModFix/>
          </a:blip>
          <a:srcRect l="29830" r="36162"/>
          <a:stretch/>
        </p:blipFill>
        <p:spPr>
          <a:xfrm flipH="1">
            <a:off x="5620776" y="0"/>
            <a:ext cx="3109299" cy="5143500"/>
          </a:xfrm>
          <a:prstGeom prst="rect">
            <a:avLst/>
          </a:prstGeom>
          <a:noFill/>
          <a:ln>
            <a:noFill/>
          </a:ln>
        </p:spPr>
      </p:pic>
      <p:sp>
        <p:nvSpPr>
          <p:cNvPr id="189" name="Google Shape;189;p33"/>
          <p:cNvSpPr/>
          <p:nvPr/>
        </p:nvSpPr>
        <p:spPr>
          <a:xfrm flipH="1">
            <a:off x="0" y="0"/>
            <a:ext cx="60348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3"/>
          <p:cNvSpPr/>
          <p:nvPr/>
        </p:nvSpPr>
        <p:spPr>
          <a:xfrm flipH="1">
            <a:off x="8595400" y="0"/>
            <a:ext cx="548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3"/>
          <p:cNvSpPr txBox="1">
            <a:spLocks noGrp="1"/>
          </p:cNvSpPr>
          <p:nvPr>
            <p:ph type="title"/>
          </p:nvPr>
        </p:nvSpPr>
        <p:spPr>
          <a:xfrm flipH="1">
            <a:off x="704525" y="672900"/>
            <a:ext cx="4791300" cy="482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200"/>
              <a:buNone/>
              <a:defRPr b="1"/>
            </a:lvl1pPr>
            <a:lvl2pPr lvl="1" rtl="0">
              <a:spcBef>
                <a:spcPts val="0"/>
              </a:spcBef>
              <a:spcAft>
                <a:spcPts val="0"/>
              </a:spcAft>
              <a:buClr>
                <a:srgbClr val="EFD67E"/>
              </a:buClr>
              <a:buSzPts val="2200"/>
              <a:buNone/>
              <a:defRPr>
                <a:solidFill>
                  <a:srgbClr val="EFD67E"/>
                </a:solidFill>
              </a:defRPr>
            </a:lvl2pPr>
            <a:lvl3pPr lvl="2" rtl="0">
              <a:spcBef>
                <a:spcPts val="0"/>
              </a:spcBef>
              <a:spcAft>
                <a:spcPts val="0"/>
              </a:spcAft>
              <a:buClr>
                <a:srgbClr val="EFD67E"/>
              </a:buClr>
              <a:buSzPts val="2200"/>
              <a:buNone/>
              <a:defRPr>
                <a:solidFill>
                  <a:srgbClr val="EFD67E"/>
                </a:solidFill>
              </a:defRPr>
            </a:lvl3pPr>
            <a:lvl4pPr lvl="3" rtl="0">
              <a:spcBef>
                <a:spcPts val="0"/>
              </a:spcBef>
              <a:spcAft>
                <a:spcPts val="0"/>
              </a:spcAft>
              <a:buClr>
                <a:srgbClr val="EFD67E"/>
              </a:buClr>
              <a:buSzPts val="2200"/>
              <a:buNone/>
              <a:defRPr>
                <a:solidFill>
                  <a:srgbClr val="EFD67E"/>
                </a:solidFill>
              </a:defRPr>
            </a:lvl4pPr>
            <a:lvl5pPr lvl="4" rtl="0">
              <a:spcBef>
                <a:spcPts val="0"/>
              </a:spcBef>
              <a:spcAft>
                <a:spcPts val="0"/>
              </a:spcAft>
              <a:buClr>
                <a:srgbClr val="EFD67E"/>
              </a:buClr>
              <a:buSzPts val="2200"/>
              <a:buNone/>
              <a:defRPr>
                <a:solidFill>
                  <a:srgbClr val="EFD67E"/>
                </a:solidFill>
              </a:defRPr>
            </a:lvl5pPr>
            <a:lvl6pPr lvl="5" rtl="0">
              <a:spcBef>
                <a:spcPts val="0"/>
              </a:spcBef>
              <a:spcAft>
                <a:spcPts val="0"/>
              </a:spcAft>
              <a:buClr>
                <a:srgbClr val="EFD67E"/>
              </a:buClr>
              <a:buSzPts val="2200"/>
              <a:buNone/>
              <a:defRPr>
                <a:solidFill>
                  <a:srgbClr val="EFD67E"/>
                </a:solidFill>
              </a:defRPr>
            </a:lvl6pPr>
            <a:lvl7pPr lvl="6" rtl="0">
              <a:spcBef>
                <a:spcPts val="0"/>
              </a:spcBef>
              <a:spcAft>
                <a:spcPts val="0"/>
              </a:spcAft>
              <a:buClr>
                <a:srgbClr val="EFD67E"/>
              </a:buClr>
              <a:buSzPts val="2200"/>
              <a:buNone/>
              <a:defRPr>
                <a:solidFill>
                  <a:srgbClr val="EFD67E"/>
                </a:solidFill>
              </a:defRPr>
            </a:lvl7pPr>
            <a:lvl8pPr lvl="7" rtl="0">
              <a:spcBef>
                <a:spcPts val="0"/>
              </a:spcBef>
              <a:spcAft>
                <a:spcPts val="0"/>
              </a:spcAft>
              <a:buClr>
                <a:srgbClr val="EFD67E"/>
              </a:buClr>
              <a:buSzPts val="2200"/>
              <a:buNone/>
              <a:defRPr>
                <a:solidFill>
                  <a:srgbClr val="EFD67E"/>
                </a:solidFill>
              </a:defRPr>
            </a:lvl8pPr>
            <a:lvl9pPr lvl="8" rtl="0">
              <a:spcBef>
                <a:spcPts val="0"/>
              </a:spcBef>
              <a:spcAft>
                <a:spcPts val="0"/>
              </a:spcAft>
              <a:buClr>
                <a:srgbClr val="EFD67E"/>
              </a:buClr>
              <a:buSzPts val="2200"/>
              <a:buNone/>
              <a:defRPr>
                <a:solidFill>
                  <a:srgbClr val="EFD67E"/>
                </a:solidFil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10">
  <p:cSld name="CUSTOM_15_1">
    <p:bg>
      <p:bgPr>
        <a:blipFill>
          <a:blip r:embed="rId2">
            <a:alphaModFix/>
          </a:blip>
          <a:stretch>
            <a:fillRect/>
          </a:stretch>
        </a:blipFill>
        <a:effectLst/>
      </p:bgPr>
    </p:bg>
    <p:spTree>
      <p:nvGrpSpPr>
        <p:cNvPr id="1" name="Shape 192"/>
        <p:cNvGrpSpPr/>
        <p:nvPr/>
      </p:nvGrpSpPr>
      <p:grpSpPr>
        <a:xfrm>
          <a:off x="0" y="0"/>
          <a:ext cx="0" cy="0"/>
          <a:chOff x="0" y="0"/>
          <a:chExt cx="0" cy="0"/>
        </a:xfrm>
      </p:grpSpPr>
      <p:sp>
        <p:nvSpPr>
          <p:cNvPr id="193" name="Google Shape;193;p34"/>
          <p:cNvSpPr/>
          <p:nvPr/>
        </p:nvSpPr>
        <p:spPr>
          <a:xfrm>
            <a:off x="100" y="466800"/>
            <a:ext cx="9144000" cy="467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4"/>
          <p:cNvSpPr txBox="1">
            <a:spLocks noGrp="1"/>
          </p:cNvSpPr>
          <p:nvPr>
            <p:ph type="title"/>
          </p:nvPr>
        </p:nvSpPr>
        <p:spPr>
          <a:xfrm>
            <a:off x="1082850" y="677104"/>
            <a:ext cx="6978300" cy="48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200"/>
              <a:buNone/>
              <a:defRPr b="1"/>
            </a:lvl1pPr>
            <a:lvl2pPr lvl="1" rtl="0">
              <a:spcBef>
                <a:spcPts val="0"/>
              </a:spcBef>
              <a:spcAft>
                <a:spcPts val="0"/>
              </a:spcAft>
              <a:buClr>
                <a:srgbClr val="EFD67E"/>
              </a:buClr>
              <a:buSzPts val="2200"/>
              <a:buNone/>
              <a:defRPr>
                <a:solidFill>
                  <a:srgbClr val="EFD67E"/>
                </a:solidFill>
              </a:defRPr>
            </a:lvl2pPr>
            <a:lvl3pPr lvl="2" rtl="0">
              <a:spcBef>
                <a:spcPts val="0"/>
              </a:spcBef>
              <a:spcAft>
                <a:spcPts val="0"/>
              </a:spcAft>
              <a:buClr>
                <a:srgbClr val="EFD67E"/>
              </a:buClr>
              <a:buSzPts val="2200"/>
              <a:buNone/>
              <a:defRPr>
                <a:solidFill>
                  <a:srgbClr val="EFD67E"/>
                </a:solidFill>
              </a:defRPr>
            </a:lvl3pPr>
            <a:lvl4pPr lvl="3" rtl="0">
              <a:spcBef>
                <a:spcPts val="0"/>
              </a:spcBef>
              <a:spcAft>
                <a:spcPts val="0"/>
              </a:spcAft>
              <a:buClr>
                <a:srgbClr val="EFD67E"/>
              </a:buClr>
              <a:buSzPts val="2200"/>
              <a:buNone/>
              <a:defRPr>
                <a:solidFill>
                  <a:srgbClr val="EFD67E"/>
                </a:solidFill>
              </a:defRPr>
            </a:lvl4pPr>
            <a:lvl5pPr lvl="4" rtl="0">
              <a:spcBef>
                <a:spcPts val="0"/>
              </a:spcBef>
              <a:spcAft>
                <a:spcPts val="0"/>
              </a:spcAft>
              <a:buClr>
                <a:srgbClr val="EFD67E"/>
              </a:buClr>
              <a:buSzPts val="2200"/>
              <a:buNone/>
              <a:defRPr>
                <a:solidFill>
                  <a:srgbClr val="EFD67E"/>
                </a:solidFill>
              </a:defRPr>
            </a:lvl5pPr>
            <a:lvl6pPr lvl="5" rtl="0">
              <a:spcBef>
                <a:spcPts val="0"/>
              </a:spcBef>
              <a:spcAft>
                <a:spcPts val="0"/>
              </a:spcAft>
              <a:buClr>
                <a:srgbClr val="EFD67E"/>
              </a:buClr>
              <a:buSzPts val="2200"/>
              <a:buNone/>
              <a:defRPr>
                <a:solidFill>
                  <a:srgbClr val="EFD67E"/>
                </a:solidFill>
              </a:defRPr>
            </a:lvl6pPr>
            <a:lvl7pPr lvl="6" rtl="0">
              <a:spcBef>
                <a:spcPts val="0"/>
              </a:spcBef>
              <a:spcAft>
                <a:spcPts val="0"/>
              </a:spcAft>
              <a:buClr>
                <a:srgbClr val="EFD67E"/>
              </a:buClr>
              <a:buSzPts val="2200"/>
              <a:buNone/>
              <a:defRPr>
                <a:solidFill>
                  <a:srgbClr val="EFD67E"/>
                </a:solidFill>
              </a:defRPr>
            </a:lvl7pPr>
            <a:lvl8pPr lvl="7" rtl="0">
              <a:spcBef>
                <a:spcPts val="0"/>
              </a:spcBef>
              <a:spcAft>
                <a:spcPts val="0"/>
              </a:spcAft>
              <a:buClr>
                <a:srgbClr val="EFD67E"/>
              </a:buClr>
              <a:buSzPts val="2200"/>
              <a:buNone/>
              <a:defRPr>
                <a:solidFill>
                  <a:srgbClr val="EFD67E"/>
                </a:solidFill>
              </a:defRPr>
            </a:lvl8pPr>
            <a:lvl9pPr lvl="8" rtl="0">
              <a:spcBef>
                <a:spcPts val="0"/>
              </a:spcBef>
              <a:spcAft>
                <a:spcPts val="0"/>
              </a:spcAft>
              <a:buClr>
                <a:srgbClr val="EFD67E"/>
              </a:buClr>
              <a:buSzPts val="2200"/>
              <a:buNone/>
              <a:defRPr>
                <a:solidFill>
                  <a:srgbClr val="EFD67E"/>
                </a:solidFil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four columns 1">
  <p:cSld name="CUSTOM_6_1_2">
    <p:spTree>
      <p:nvGrpSpPr>
        <p:cNvPr id="1" name="Shape 263"/>
        <p:cNvGrpSpPr/>
        <p:nvPr/>
      </p:nvGrpSpPr>
      <p:grpSpPr>
        <a:xfrm>
          <a:off x="0" y="0"/>
          <a:ext cx="0" cy="0"/>
          <a:chOff x="0" y="0"/>
          <a:chExt cx="0" cy="0"/>
        </a:xfrm>
      </p:grpSpPr>
      <p:sp>
        <p:nvSpPr>
          <p:cNvPr id="264" name="Google Shape;264;p46"/>
          <p:cNvSpPr/>
          <p:nvPr/>
        </p:nvSpPr>
        <p:spPr>
          <a:xfrm flipH="1">
            <a:off x="0" y="0"/>
            <a:ext cx="60348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46"/>
          <p:cNvSpPr/>
          <p:nvPr/>
        </p:nvSpPr>
        <p:spPr>
          <a:xfrm flipH="1">
            <a:off x="8595400" y="0"/>
            <a:ext cx="548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46"/>
          <p:cNvSpPr txBox="1">
            <a:spLocks noGrp="1"/>
          </p:cNvSpPr>
          <p:nvPr>
            <p:ph type="title"/>
          </p:nvPr>
        </p:nvSpPr>
        <p:spPr>
          <a:xfrm flipH="1">
            <a:off x="713250" y="646225"/>
            <a:ext cx="4730100" cy="385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FFFFF"/>
              </a:buClr>
              <a:buSzPts val="2200"/>
              <a:buNone/>
              <a:defRPr sz="2400" b="1"/>
            </a:lvl1pPr>
            <a:lvl2pPr lvl="1" algn="ctr" rtl="0">
              <a:spcBef>
                <a:spcPts val="0"/>
              </a:spcBef>
              <a:spcAft>
                <a:spcPts val="0"/>
              </a:spcAft>
              <a:buClr>
                <a:srgbClr val="EFD67E"/>
              </a:buClr>
              <a:buSzPts val="2200"/>
              <a:buNone/>
              <a:defRPr>
                <a:solidFill>
                  <a:srgbClr val="EFD67E"/>
                </a:solidFill>
              </a:defRPr>
            </a:lvl2pPr>
            <a:lvl3pPr lvl="2" algn="ctr" rtl="0">
              <a:spcBef>
                <a:spcPts val="0"/>
              </a:spcBef>
              <a:spcAft>
                <a:spcPts val="0"/>
              </a:spcAft>
              <a:buClr>
                <a:srgbClr val="EFD67E"/>
              </a:buClr>
              <a:buSzPts val="2200"/>
              <a:buNone/>
              <a:defRPr>
                <a:solidFill>
                  <a:srgbClr val="EFD67E"/>
                </a:solidFill>
              </a:defRPr>
            </a:lvl3pPr>
            <a:lvl4pPr lvl="3" algn="ctr" rtl="0">
              <a:spcBef>
                <a:spcPts val="0"/>
              </a:spcBef>
              <a:spcAft>
                <a:spcPts val="0"/>
              </a:spcAft>
              <a:buClr>
                <a:srgbClr val="EFD67E"/>
              </a:buClr>
              <a:buSzPts val="2200"/>
              <a:buNone/>
              <a:defRPr>
                <a:solidFill>
                  <a:srgbClr val="EFD67E"/>
                </a:solidFill>
              </a:defRPr>
            </a:lvl4pPr>
            <a:lvl5pPr lvl="4" algn="ctr" rtl="0">
              <a:spcBef>
                <a:spcPts val="0"/>
              </a:spcBef>
              <a:spcAft>
                <a:spcPts val="0"/>
              </a:spcAft>
              <a:buClr>
                <a:srgbClr val="EFD67E"/>
              </a:buClr>
              <a:buSzPts val="2200"/>
              <a:buNone/>
              <a:defRPr>
                <a:solidFill>
                  <a:srgbClr val="EFD67E"/>
                </a:solidFill>
              </a:defRPr>
            </a:lvl5pPr>
            <a:lvl6pPr lvl="5" algn="ctr" rtl="0">
              <a:spcBef>
                <a:spcPts val="0"/>
              </a:spcBef>
              <a:spcAft>
                <a:spcPts val="0"/>
              </a:spcAft>
              <a:buClr>
                <a:srgbClr val="EFD67E"/>
              </a:buClr>
              <a:buSzPts val="2200"/>
              <a:buNone/>
              <a:defRPr>
                <a:solidFill>
                  <a:srgbClr val="EFD67E"/>
                </a:solidFill>
              </a:defRPr>
            </a:lvl6pPr>
            <a:lvl7pPr lvl="6" algn="ctr" rtl="0">
              <a:spcBef>
                <a:spcPts val="0"/>
              </a:spcBef>
              <a:spcAft>
                <a:spcPts val="0"/>
              </a:spcAft>
              <a:buClr>
                <a:srgbClr val="EFD67E"/>
              </a:buClr>
              <a:buSzPts val="2200"/>
              <a:buNone/>
              <a:defRPr>
                <a:solidFill>
                  <a:srgbClr val="EFD67E"/>
                </a:solidFill>
              </a:defRPr>
            </a:lvl7pPr>
            <a:lvl8pPr lvl="7" algn="ctr" rtl="0">
              <a:spcBef>
                <a:spcPts val="0"/>
              </a:spcBef>
              <a:spcAft>
                <a:spcPts val="0"/>
              </a:spcAft>
              <a:buClr>
                <a:srgbClr val="EFD67E"/>
              </a:buClr>
              <a:buSzPts val="2200"/>
              <a:buNone/>
              <a:defRPr>
                <a:solidFill>
                  <a:srgbClr val="EFD67E"/>
                </a:solidFill>
              </a:defRPr>
            </a:lvl8pPr>
            <a:lvl9pPr lvl="8" algn="ctr" rtl="0">
              <a:spcBef>
                <a:spcPts val="0"/>
              </a:spcBef>
              <a:spcAft>
                <a:spcPts val="0"/>
              </a:spcAft>
              <a:buClr>
                <a:srgbClr val="EFD67E"/>
              </a:buClr>
              <a:buSzPts val="2200"/>
              <a:buNone/>
              <a:defRPr>
                <a:solidFill>
                  <a:srgbClr val="EFD67E"/>
                </a:solidFill>
              </a:defRPr>
            </a:lvl9pPr>
          </a:lstStyle>
          <a:p>
            <a:endParaRPr/>
          </a:p>
        </p:txBody>
      </p:sp>
      <p:sp>
        <p:nvSpPr>
          <p:cNvPr id="267" name="Google Shape;267;p46"/>
          <p:cNvSpPr txBox="1">
            <a:spLocks noGrp="1"/>
          </p:cNvSpPr>
          <p:nvPr>
            <p:ph type="subTitle" idx="1"/>
          </p:nvPr>
        </p:nvSpPr>
        <p:spPr>
          <a:xfrm>
            <a:off x="713231" y="2179800"/>
            <a:ext cx="1742700" cy="640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268" name="Google Shape;268;p46"/>
          <p:cNvSpPr txBox="1">
            <a:spLocks noGrp="1"/>
          </p:cNvSpPr>
          <p:nvPr>
            <p:ph type="subTitle" idx="2"/>
          </p:nvPr>
        </p:nvSpPr>
        <p:spPr>
          <a:xfrm>
            <a:off x="713231" y="1815713"/>
            <a:ext cx="1742700" cy="385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Font typeface="Ubuntu"/>
              <a:buNone/>
              <a:defRPr sz="1800" b="1">
                <a:latin typeface="Ubuntu"/>
                <a:ea typeface="Ubuntu"/>
                <a:cs typeface="Ubuntu"/>
                <a:sym typeface="Ubuntu"/>
              </a:defRPr>
            </a:lvl1pPr>
            <a:lvl2pPr lvl="1" rtl="0">
              <a:spcBef>
                <a:spcPts val="0"/>
              </a:spcBef>
              <a:spcAft>
                <a:spcPts val="0"/>
              </a:spcAft>
              <a:buSzPts val="3000"/>
              <a:buFont typeface="Ubuntu"/>
              <a:buNone/>
              <a:defRPr sz="3000" b="1">
                <a:latin typeface="Ubuntu"/>
                <a:ea typeface="Ubuntu"/>
                <a:cs typeface="Ubuntu"/>
                <a:sym typeface="Ubuntu"/>
              </a:defRPr>
            </a:lvl2pPr>
            <a:lvl3pPr lvl="2" rtl="0">
              <a:spcBef>
                <a:spcPts val="0"/>
              </a:spcBef>
              <a:spcAft>
                <a:spcPts val="0"/>
              </a:spcAft>
              <a:buSzPts val="3000"/>
              <a:buFont typeface="Ubuntu"/>
              <a:buNone/>
              <a:defRPr sz="3000" b="1">
                <a:latin typeface="Ubuntu"/>
                <a:ea typeface="Ubuntu"/>
                <a:cs typeface="Ubuntu"/>
                <a:sym typeface="Ubuntu"/>
              </a:defRPr>
            </a:lvl3pPr>
            <a:lvl4pPr lvl="3" rtl="0">
              <a:spcBef>
                <a:spcPts val="0"/>
              </a:spcBef>
              <a:spcAft>
                <a:spcPts val="0"/>
              </a:spcAft>
              <a:buSzPts val="3000"/>
              <a:buFont typeface="Ubuntu"/>
              <a:buNone/>
              <a:defRPr sz="3000" b="1">
                <a:latin typeface="Ubuntu"/>
                <a:ea typeface="Ubuntu"/>
                <a:cs typeface="Ubuntu"/>
                <a:sym typeface="Ubuntu"/>
              </a:defRPr>
            </a:lvl4pPr>
            <a:lvl5pPr lvl="4" rtl="0">
              <a:spcBef>
                <a:spcPts val="0"/>
              </a:spcBef>
              <a:spcAft>
                <a:spcPts val="0"/>
              </a:spcAft>
              <a:buSzPts val="3000"/>
              <a:buFont typeface="Ubuntu"/>
              <a:buNone/>
              <a:defRPr sz="3000" b="1">
                <a:latin typeface="Ubuntu"/>
                <a:ea typeface="Ubuntu"/>
                <a:cs typeface="Ubuntu"/>
                <a:sym typeface="Ubuntu"/>
              </a:defRPr>
            </a:lvl5pPr>
            <a:lvl6pPr lvl="5" rtl="0">
              <a:spcBef>
                <a:spcPts val="0"/>
              </a:spcBef>
              <a:spcAft>
                <a:spcPts val="0"/>
              </a:spcAft>
              <a:buSzPts val="3000"/>
              <a:buFont typeface="Ubuntu"/>
              <a:buNone/>
              <a:defRPr sz="3000" b="1">
                <a:latin typeface="Ubuntu"/>
                <a:ea typeface="Ubuntu"/>
                <a:cs typeface="Ubuntu"/>
                <a:sym typeface="Ubuntu"/>
              </a:defRPr>
            </a:lvl6pPr>
            <a:lvl7pPr lvl="6" rtl="0">
              <a:spcBef>
                <a:spcPts val="0"/>
              </a:spcBef>
              <a:spcAft>
                <a:spcPts val="0"/>
              </a:spcAft>
              <a:buSzPts val="3000"/>
              <a:buFont typeface="Ubuntu"/>
              <a:buNone/>
              <a:defRPr sz="3000" b="1">
                <a:latin typeface="Ubuntu"/>
                <a:ea typeface="Ubuntu"/>
                <a:cs typeface="Ubuntu"/>
                <a:sym typeface="Ubuntu"/>
              </a:defRPr>
            </a:lvl7pPr>
            <a:lvl8pPr lvl="7" rtl="0">
              <a:spcBef>
                <a:spcPts val="0"/>
              </a:spcBef>
              <a:spcAft>
                <a:spcPts val="0"/>
              </a:spcAft>
              <a:buSzPts val="3000"/>
              <a:buFont typeface="Ubuntu"/>
              <a:buNone/>
              <a:defRPr sz="3000" b="1">
                <a:latin typeface="Ubuntu"/>
                <a:ea typeface="Ubuntu"/>
                <a:cs typeface="Ubuntu"/>
                <a:sym typeface="Ubuntu"/>
              </a:defRPr>
            </a:lvl8pPr>
            <a:lvl9pPr lvl="8" rtl="0">
              <a:spcBef>
                <a:spcPts val="0"/>
              </a:spcBef>
              <a:spcAft>
                <a:spcPts val="0"/>
              </a:spcAft>
              <a:buSzPts val="3000"/>
              <a:buFont typeface="Ubuntu"/>
              <a:buNone/>
              <a:defRPr sz="3000" b="1">
                <a:latin typeface="Ubuntu"/>
                <a:ea typeface="Ubuntu"/>
                <a:cs typeface="Ubuntu"/>
                <a:sym typeface="Ubuntu"/>
              </a:defRPr>
            </a:lvl9pPr>
          </a:lstStyle>
          <a:p>
            <a:endParaRPr/>
          </a:p>
        </p:txBody>
      </p:sp>
      <p:sp>
        <p:nvSpPr>
          <p:cNvPr id="269" name="Google Shape;269;p46"/>
          <p:cNvSpPr txBox="1">
            <a:spLocks noGrp="1"/>
          </p:cNvSpPr>
          <p:nvPr>
            <p:ph type="subTitle" idx="3"/>
          </p:nvPr>
        </p:nvSpPr>
        <p:spPr>
          <a:xfrm>
            <a:off x="3700656" y="2179800"/>
            <a:ext cx="1742700" cy="640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270" name="Google Shape;270;p46"/>
          <p:cNvSpPr txBox="1">
            <a:spLocks noGrp="1"/>
          </p:cNvSpPr>
          <p:nvPr>
            <p:ph type="subTitle" idx="4"/>
          </p:nvPr>
        </p:nvSpPr>
        <p:spPr>
          <a:xfrm>
            <a:off x="3700656" y="1815713"/>
            <a:ext cx="1742700" cy="385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Font typeface="Ubuntu"/>
              <a:buNone/>
              <a:defRPr sz="1800" b="1">
                <a:latin typeface="Ubuntu"/>
                <a:ea typeface="Ubuntu"/>
                <a:cs typeface="Ubuntu"/>
                <a:sym typeface="Ubuntu"/>
              </a:defRPr>
            </a:lvl1pPr>
            <a:lvl2pPr lvl="1" rtl="0">
              <a:spcBef>
                <a:spcPts val="0"/>
              </a:spcBef>
              <a:spcAft>
                <a:spcPts val="0"/>
              </a:spcAft>
              <a:buSzPts val="3000"/>
              <a:buFont typeface="Ubuntu"/>
              <a:buNone/>
              <a:defRPr sz="3000" b="1">
                <a:latin typeface="Ubuntu"/>
                <a:ea typeface="Ubuntu"/>
                <a:cs typeface="Ubuntu"/>
                <a:sym typeface="Ubuntu"/>
              </a:defRPr>
            </a:lvl2pPr>
            <a:lvl3pPr lvl="2" rtl="0">
              <a:spcBef>
                <a:spcPts val="0"/>
              </a:spcBef>
              <a:spcAft>
                <a:spcPts val="0"/>
              </a:spcAft>
              <a:buSzPts val="3000"/>
              <a:buFont typeface="Ubuntu"/>
              <a:buNone/>
              <a:defRPr sz="3000" b="1">
                <a:latin typeface="Ubuntu"/>
                <a:ea typeface="Ubuntu"/>
                <a:cs typeface="Ubuntu"/>
                <a:sym typeface="Ubuntu"/>
              </a:defRPr>
            </a:lvl3pPr>
            <a:lvl4pPr lvl="3" rtl="0">
              <a:spcBef>
                <a:spcPts val="0"/>
              </a:spcBef>
              <a:spcAft>
                <a:spcPts val="0"/>
              </a:spcAft>
              <a:buSzPts val="3000"/>
              <a:buFont typeface="Ubuntu"/>
              <a:buNone/>
              <a:defRPr sz="3000" b="1">
                <a:latin typeface="Ubuntu"/>
                <a:ea typeface="Ubuntu"/>
                <a:cs typeface="Ubuntu"/>
                <a:sym typeface="Ubuntu"/>
              </a:defRPr>
            </a:lvl4pPr>
            <a:lvl5pPr lvl="4" rtl="0">
              <a:spcBef>
                <a:spcPts val="0"/>
              </a:spcBef>
              <a:spcAft>
                <a:spcPts val="0"/>
              </a:spcAft>
              <a:buSzPts val="3000"/>
              <a:buFont typeface="Ubuntu"/>
              <a:buNone/>
              <a:defRPr sz="3000" b="1">
                <a:latin typeface="Ubuntu"/>
                <a:ea typeface="Ubuntu"/>
                <a:cs typeface="Ubuntu"/>
                <a:sym typeface="Ubuntu"/>
              </a:defRPr>
            </a:lvl5pPr>
            <a:lvl6pPr lvl="5" rtl="0">
              <a:spcBef>
                <a:spcPts val="0"/>
              </a:spcBef>
              <a:spcAft>
                <a:spcPts val="0"/>
              </a:spcAft>
              <a:buSzPts val="3000"/>
              <a:buFont typeface="Ubuntu"/>
              <a:buNone/>
              <a:defRPr sz="3000" b="1">
                <a:latin typeface="Ubuntu"/>
                <a:ea typeface="Ubuntu"/>
                <a:cs typeface="Ubuntu"/>
                <a:sym typeface="Ubuntu"/>
              </a:defRPr>
            </a:lvl6pPr>
            <a:lvl7pPr lvl="6" rtl="0">
              <a:spcBef>
                <a:spcPts val="0"/>
              </a:spcBef>
              <a:spcAft>
                <a:spcPts val="0"/>
              </a:spcAft>
              <a:buSzPts val="3000"/>
              <a:buFont typeface="Ubuntu"/>
              <a:buNone/>
              <a:defRPr sz="3000" b="1">
                <a:latin typeface="Ubuntu"/>
                <a:ea typeface="Ubuntu"/>
                <a:cs typeface="Ubuntu"/>
                <a:sym typeface="Ubuntu"/>
              </a:defRPr>
            </a:lvl7pPr>
            <a:lvl8pPr lvl="7" rtl="0">
              <a:spcBef>
                <a:spcPts val="0"/>
              </a:spcBef>
              <a:spcAft>
                <a:spcPts val="0"/>
              </a:spcAft>
              <a:buSzPts val="3000"/>
              <a:buFont typeface="Ubuntu"/>
              <a:buNone/>
              <a:defRPr sz="3000" b="1">
                <a:latin typeface="Ubuntu"/>
                <a:ea typeface="Ubuntu"/>
                <a:cs typeface="Ubuntu"/>
                <a:sym typeface="Ubuntu"/>
              </a:defRPr>
            </a:lvl8pPr>
            <a:lvl9pPr lvl="8" rtl="0">
              <a:spcBef>
                <a:spcPts val="0"/>
              </a:spcBef>
              <a:spcAft>
                <a:spcPts val="0"/>
              </a:spcAft>
              <a:buSzPts val="3000"/>
              <a:buFont typeface="Ubuntu"/>
              <a:buNone/>
              <a:defRPr sz="3000" b="1">
                <a:latin typeface="Ubuntu"/>
                <a:ea typeface="Ubuntu"/>
                <a:cs typeface="Ubuntu"/>
                <a:sym typeface="Ubuntu"/>
              </a:defRPr>
            </a:lvl9pPr>
          </a:lstStyle>
          <a:p>
            <a:endParaRPr/>
          </a:p>
        </p:txBody>
      </p:sp>
      <p:sp>
        <p:nvSpPr>
          <p:cNvPr id="271" name="Google Shape;271;p46"/>
          <p:cNvSpPr txBox="1">
            <a:spLocks noGrp="1"/>
          </p:cNvSpPr>
          <p:nvPr>
            <p:ph type="subTitle" idx="5"/>
          </p:nvPr>
        </p:nvSpPr>
        <p:spPr>
          <a:xfrm>
            <a:off x="713231" y="3968063"/>
            <a:ext cx="1742700" cy="640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272" name="Google Shape;272;p46"/>
          <p:cNvSpPr txBox="1">
            <a:spLocks noGrp="1"/>
          </p:cNvSpPr>
          <p:nvPr>
            <p:ph type="subTitle" idx="6"/>
          </p:nvPr>
        </p:nvSpPr>
        <p:spPr>
          <a:xfrm>
            <a:off x="713231" y="3600210"/>
            <a:ext cx="1742700" cy="385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Font typeface="Ubuntu"/>
              <a:buNone/>
              <a:defRPr sz="1800" b="1">
                <a:latin typeface="Ubuntu"/>
                <a:ea typeface="Ubuntu"/>
                <a:cs typeface="Ubuntu"/>
                <a:sym typeface="Ubuntu"/>
              </a:defRPr>
            </a:lvl1pPr>
            <a:lvl2pPr lvl="1" rtl="0">
              <a:spcBef>
                <a:spcPts val="0"/>
              </a:spcBef>
              <a:spcAft>
                <a:spcPts val="0"/>
              </a:spcAft>
              <a:buSzPts val="3000"/>
              <a:buFont typeface="Ubuntu"/>
              <a:buNone/>
              <a:defRPr sz="3000" b="1">
                <a:latin typeface="Ubuntu"/>
                <a:ea typeface="Ubuntu"/>
                <a:cs typeface="Ubuntu"/>
                <a:sym typeface="Ubuntu"/>
              </a:defRPr>
            </a:lvl2pPr>
            <a:lvl3pPr lvl="2" rtl="0">
              <a:spcBef>
                <a:spcPts val="0"/>
              </a:spcBef>
              <a:spcAft>
                <a:spcPts val="0"/>
              </a:spcAft>
              <a:buSzPts val="3000"/>
              <a:buFont typeface="Ubuntu"/>
              <a:buNone/>
              <a:defRPr sz="3000" b="1">
                <a:latin typeface="Ubuntu"/>
                <a:ea typeface="Ubuntu"/>
                <a:cs typeface="Ubuntu"/>
                <a:sym typeface="Ubuntu"/>
              </a:defRPr>
            </a:lvl3pPr>
            <a:lvl4pPr lvl="3" rtl="0">
              <a:spcBef>
                <a:spcPts val="0"/>
              </a:spcBef>
              <a:spcAft>
                <a:spcPts val="0"/>
              </a:spcAft>
              <a:buSzPts val="3000"/>
              <a:buFont typeface="Ubuntu"/>
              <a:buNone/>
              <a:defRPr sz="3000" b="1">
                <a:latin typeface="Ubuntu"/>
                <a:ea typeface="Ubuntu"/>
                <a:cs typeface="Ubuntu"/>
                <a:sym typeface="Ubuntu"/>
              </a:defRPr>
            </a:lvl4pPr>
            <a:lvl5pPr lvl="4" rtl="0">
              <a:spcBef>
                <a:spcPts val="0"/>
              </a:spcBef>
              <a:spcAft>
                <a:spcPts val="0"/>
              </a:spcAft>
              <a:buSzPts val="3000"/>
              <a:buFont typeface="Ubuntu"/>
              <a:buNone/>
              <a:defRPr sz="3000" b="1">
                <a:latin typeface="Ubuntu"/>
                <a:ea typeface="Ubuntu"/>
                <a:cs typeface="Ubuntu"/>
                <a:sym typeface="Ubuntu"/>
              </a:defRPr>
            </a:lvl5pPr>
            <a:lvl6pPr lvl="5" rtl="0">
              <a:spcBef>
                <a:spcPts val="0"/>
              </a:spcBef>
              <a:spcAft>
                <a:spcPts val="0"/>
              </a:spcAft>
              <a:buSzPts val="3000"/>
              <a:buFont typeface="Ubuntu"/>
              <a:buNone/>
              <a:defRPr sz="3000" b="1">
                <a:latin typeface="Ubuntu"/>
                <a:ea typeface="Ubuntu"/>
                <a:cs typeface="Ubuntu"/>
                <a:sym typeface="Ubuntu"/>
              </a:defRPr>
            </a:lvl6pPr>
            <a:lvl7pPr lvl="6" rtl="0">
              <a:spcBef>
                <a:spcPts val="0"/>
              </a:spcBef>
              <a:spcAft>
                <a:spcPts val="0"/>
              </a:spcAft>
              <a:buSzPts val="3000"/>
              <a:buFont typeface="Ubuntu"/>
              <a:buNone/>
              <a:defRPr sz="3000" b="1">
                <a:latin typeface="Ubuntu"/>
                <a:ea typeface="Ubuntu"/>
                <a:cs typeface="Ubuntu"/>
                <a:sym typeface="Ubuntu"/>
              </a:defRPr>
            </a:lvl7pPr>
            <a:lvl8pPr lvl="7" rtl="0">
              <a:spcBef>
                <a:spcPts val="0"/>
              </a:spcBef>
              <a:spcAft>
                <a:spcPts val="0"/>
              </a:spcAft>
              <a:buSzPts val="3000"/>
              <a:buFont typeface="Ubuntu"/>
              <a:buNone/>
              <a:defRPr sz="3000" b="1">
                <a:latin typeface="Ubuntu"/>
                <a:ea typeface="Ubuntu"/>
                <a:cs typeface="Ubuntu"/>
                <a:sym typeface="Ubuntu"/>
              </a:defRPr>
            </a:lvl8pPr>
            <a:lvl9pPr lvl="8" rtl="0">
              <a:spcBef>
                <a:spcPts val="0"/>
              </a:spcBef>
              <a:spcAft>
                <a:spcPts val="0"/>
              </a:spcAft>
              <a:buSzPts val="3000"/>
              <a:buFont typeface="Ubuntu"/>
              <a:buNone/>
              <a:defRPr sz="3000" b="1">
                <a:latin typeface="Ubuntu"/>
                <a:ea typeface="Ubuntu"/>
                <a:cs typeface="Ubuntu"/>
                <a:sym typeface="Ubuntu"/>
              </a:defRPr>
            </a:lvl9pPr>
          </a:lstStyle>
          <a:p>
            <a:endParaRPr/>
          </a:p>
        </p:txBody>
      </p:sp>
      <p:sp>
        <p:nvSpPr>
          <p:cNvPr id="273" name="Google Shape;273;p46"/>
          <p:cNvSpPr txBox="1">
            <a:spLocks noGrp="1"/>
          </p:cNvSpPr>
          <p:nvPr>
            <p:ph type="subTitle" idx="7"/>
          </p:nvPr>
        </p:nvSpPr>
        <p:spPr>
          <a:xfrm>
            <a:off x="3700656" y="3968063"/>
            <a:ext cx="1742700" cy="640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274" name="Google Shape;274;p46"/>
          <p:cNvSpPr txBox="1">
            <a:spLocks noGrp="1"/>
          </p:cNvSpPr>
          <p:nvPr>
            <p:ph type="subTitle" idx="8"/>
          </p:nvPr>
        </p:nvSpPr>
        <p:spPr>
          <a:xfrm>
            <a:off x="3700656" y="3600210"/>
            <a:ext cx="1742700" cy="385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Font typeface="Ubuntu"/>
              <a:buNone/>
              <a:defRPr sz="1800" b="1">
                <a:latin typeface="Ubuntu"/>
                <a:ea typeface="Ubuntu"/>
                <a:cs typeface="Ubuntu"/>
                <a:sym typeface="Ubuntu"/>
              </a:defRPr>
            </a:lvl1pPr>
            <a:lvl2pPr lvl="1" rtl="0">
              <a:spcBef>
                <a:spcPts val="0"/>
              </a:spcBef>
              <a:spcAft>
                <a:spcPts val="0"/>
              </a:spcAft>
              <a:buSzPts val="3000"/>
              <a:buFont typeface="Ubuntu"/>
              <a:buNone/>
              <a:defRPr sz="3000" b="1">
                <a:latin typeface="Ubuntu"/>
                <a:ea typeface="Ubuntu"/>
                <a:cs typeface="Ubuntu"/>
                <a:sym typeface="Ubuntu"/>
              </a:defRPr>
            </a:lvl2pPr>
            <a:lvl3pPr lvl="2" rtl="0">
              <a:spcBef>
                <a:spcPts val="0"/>
              </a:spcBef>
              <a:spcAft>
                <a:spcPts val="0"/>
              </a:spcAft>
              <a:buSzPts val="3000"/>
              <a:buFont typeface="Ubuntu"/>
              <a:buNone/>
              <a:defRPr sz="3000" b="1">
                <a:latin typeface="Ubuntu"/>
                <a:ea typeface="Ubuntu"/>
                <a:cs typeface="Ubuntu"/>
                <a:sym typeface="Ubuntu"/>
              </a:defRPr>
            </a:lvl3pPr>
            <a:lvl4pPr lvl="3" rtl="0">
              <a:spcBef>
                <a:spcPts val="0"/>
              </a:spcBef>
              <a:spcAft>
                <a:spcPts val="0"/>
              </a:spcAft>
              <a:buSzPts val="3000"/>
              <a:buFont typeface="Ubuntu"/>
              <a:buNone/>
              <a:defRPr sz="3000" b="1">
                <a:latin typeface="Ubuntu"/>
                <a:ea typeface="Ubuntu"/>
                <a:cs typeface="Ubuntu"/>
                <a:sym typeface="Ubuntu"/>
              </a:defRPr>
            </a:lvl4pPr>
            <a:lvl5pPr lvl="4" rtl="0">
              <a:spcBef>
                <a:spcPts val="0"/>
              </a:spcBef>
              <a:spcAft>
                <a:spcPts val="0"/>
              </a:spcAft>
              <a:buSzPts val="3000"/>
              <a:buFont typeface="Ubuntu"/>
              <a:buNone/>
              <a:defRPr sz="3000" b="1">
                <a:latin typeface="Ubuntu"/>
                <a:ea typeface="Ubuntu"/>
                <a:cs typeface="Ubuntu"/>
                <a:sym typeface="Ubuntu"/>
              </a:defRPr>
            </a:lvl5pPr>
            <a:lvl6pPr lvl="5" rtl="0">
              <a:spcBef>
                <a:spcPts val="0"/>
              </a:spcBef>
              <a:spcAft>
                <a:spcPts val="0"/>
              </a:spcAft>
              <a:buSzPts val="3000"/>
              <a:buFont typeface="Ubuntu"/>
              <a:buNone/>
              <a:defRPr sz="3000" b="1">
                <a:latin typeface="Ubuntu"/>
                <a:ea typeface="Ubuntu"/>
                <a:cs typeface="Ubuntu"/>
                <a:sym typeface="Ubuntu"/>
              </a:defRPr>
            </a:lvl6pPr>
            <a:lvl7pPr lvl="6" rtl="0">
              <a:spcBef>
                <a:spcPts val="0"/>
              </a:spcBef>
              <a:spcAft>
                <a:spcPts val="0"/>
              </a:spcAft>
              <a:buSzPts val="3000"/>
              <a:buFont typeface="Ubuntu"/>
              <a:buNone/>
              <a:defRPr sz="3000" b="1">
                <a:latin typeface="Ubuntu"/>
                <a:ea typeface="Ubuntu"/>
                <a:cs typeface="Ubuntu"/>
                <a:sym typeface="Ubuntu"/>
              </a:defRPr>
            </a:lvl7pPr>
            <a:lvl8pPr lvl="7" rtl="0">
              <a:spcBef>
                <a:spcPts val="0"/>
              </a:spcBef>
              <a:spcAft>
                <a:spcPts val="0"/>
              </a:spcAft>
              <a:buSzPts val="3000"/>
              <a:buFont typeface="Ubuntu"/>
              <a:buNone/>
              <a:defRPr sz="3000" b="1">
                <a:latin typeface="Ubuntu"/>
                <a:ea typeface="Ubuntu"/>
                <a:cs typeface="Ubuntu"/>
                <a:sym typeface="Ubuntu"/>
              </a:defRPr>
            </a:lvl8pPr>
            <a:lvl9pPr lvl="8" rtl="0">
              <a:spcBef>
                <a:spcPts val="0"/>
              </a:spcBef>
              <a:spcAft>
                <a:spcPts val="0"/>
              </a:spcAft>
              <a:buSzPts val="3000"/>
              <a:buFont typeface="Ubuntu"/>
              <a:buNone/>
              <a:defRPr sz="3000" b="1">
                <a:latin typeface="Ubuntu"/>
                <a:ea typeface="Ubuntu"/>
                <a:cs typeface="Ubuntu"/>
                <a:sym typeface="Ubuntu"/>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5"/>
          <p:cNvSpPr/>
          <p:nvPr/>
        </p:nvSpPr>
        <p:spPr>
          <a:xfrm>
            <a:off x="406950" y="416250"/>
            <a:ext cx="8330100" cy="4311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5"/>
          <p:cNvSpPr txBox="1">
            <a:spLocks noGrp="1"/>
          </p:cNvSpPr>
          <p:nvPr>
            <p:ph type="title"/>
          </p:nvPr>
        </p:nvSpPr>
        <p:spPr>
          <a:xfrm>
            <a:off x="998600" y="659400"/>
            <a:ext cx="7182000" cy="52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200"/>
              <a:buNone/>
              <a:defRPr sz="2200" b="1"/>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a:endParaRPr/>
          </a:p>
        </p:txBody>
      </p:sp>
      <p:sp>
        <p:nvSpPr>
          <p:cNvPr id="25" name="Google Shape;25;p5"/>
          <p:cNvSpPr txBox="1">
            <a:spLocks noGrp="1"/>
          </p:cNvSpPr>
          <p:nvPr>
            <p:ph type="title" idx="2"/>
          </p:nvPr>
        </p:nvSpPr>
        <p:spPr>
          <a:xfrm>
            <a:off x="1472875" y="2122213"/>
            <a:ext cx="2515800" cy="7218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1800" b="1"/>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a:endParaRPr/>
          </a:p>
        </p:txBody>
      </p:sp>
      <p:sp>
        <p:nvSpPr>
          <p:cNvPr id="26" name="Google Shape;26;p5"/>
          <p:cNvSpPr txBox="1">
            <a:spLocks noGrp="1"/>
          </p:cNvSpPr>
          <p:nvPr>
            <p:ph type="subTitle" idx="1"/>
          </p:nvPr>
        </p:nvSpPr>
        <p:spPr>
          <a:xfrm>
            <a:off x="1472874" y="2731163"/>
            <a:ext cx="2515800" cy="281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27" name="Google Shape;27;p5"/>
          <p:cNvSpPr txBox="1">
            <a:spLocks noGrp="1"/>
          </p:cNvSpPr>
          <p:nvPr>
            <p:ph type="title" idx="3"/>
          </p:nvPr>
        </p:nvSpPr>
        <p:spPr>
          <a:xfrm>
            <a:off x="5155325" y="2122213"/>
            <a:ext cx="2515800" cy="7218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1800" b="1"/>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a:endParaRPr/>
          </a:p>
        </p:txBody>
      </p:sp>
      <p:sp>
        <p:nvSpPr>
          <p:cNvPr id="28" name="Google Shape;28;p5"/>
          <p:cNvSpPr txBox="1">
            <a:spLocks noGrp="1"/>
          </p:cNvSpPr>
          <p:nvPr>
            <p:ph type="subTitle" idx="4"/>
          </p:nvPr>
        </p:nvSpPr>
        <p:spPr>
          <a:xfrm>
            <a:off x="5155324" y="2731163"/>
            <a:ext cx="2515800" cy="281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400"/>
              <a:buNone/>
              <a:defRPr/>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hree columns 1">
  <p:cSld name="CUSTOM_3_1_2">
    <p:bg>
      <p:bgPr>
        <a:blipFill>
          <a:blip r:embed="rId2">
            <a:alphaModFix/>
          </a:blip>
          <a:stretch>
            <a:fillRect/>
          </a:stretch>
        </a:blipFill>
        <a:effectLst/>
      </p:bgPr>
    </p:bg>
    <p:spTree>
      <p:nvGrpSpPr>
        <p:cNvPr id="1" name="Shape 296"/>
        <p:cNvGrpSpPr/>
        <p:nvPr/>
      </p:nvGrpSpPr>
      <p:grpSpPr>
        <a:xfrm>
          <a:off x="0" y="0"/>
          <a:ext cx="0" cy="0"/>
          <a:chOff x="0" y="0"/>
          <a:chExt cx="0" cy="0"/>
        </a:xfrm>
      </p:grpSpPr>
      <p:sp>
        <p:nvSpPr>
          <p:cNvPr id="297" name="Google Shape;297;p49"/>
          <p:cNvSpPr/>
          <p:nvPr/>
        </p:nvSpPr>
        <p:spPr>
          <a:xfrm>
            <a:off x="0" y="0"/>
            <a:ext cx="9144000" cy="337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49"/>
          <p:cNvSpPr txBox="1">
            <a:spLocks noGrp="1"/>
          </p:cNvSpPr>
          <p:nvPr>
            <p:ph type="title"/>
          </p:nvPr>
        </p:nvSpPr>
        <p:spPr>
          <a:xfrm>
            <a:off x="713275" y="2600625"/>
            <a:ext cx="2324400" cy="4824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rgbClr val="FFFFFF"/>
              </a:buClr>
              <a:buSzPts val="1600"/>
              <a:buNone/>
              <a:defRPr sz="1800" b="1">
                <a:solidFill>
                  <a:schemeClr val="dk1"/>
                </a:solidFill>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299" name="Google Shape;299;p49"/>
          <p:cNvSpPr txBox="1">
            <a:spLocks noGrp="1"/>
          </p:cNvSpPr>
          <p:nvPr>
            <p:ph type="subTitle" idx="1"/>
          </p:nvPr>
        </p:nvSpPr>
        <p:spPr>
          <a:xfrm>
            <a:off x="713275" y="2977225"/>
            <a:ext cx="2324400" cy="6582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400"/>
              <a:buNone/>
              <a:defRPr>
                <a:solidFill>
                  <a:schemeClr val="dk1"/>
                </a:solidFill>
              </a:defRPr>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300" name="Google Shape;300;p49"/>
          <p:cNvSpPr txBox="1">
            <a:spLocks noGrp="1"/>
          </p:cNvSpPr>
          <p:nvPr>
            <p:ph type="title" idx="2"/>
          </p:nvPr>
        </p:nvSpPr>
        <p:spPr>
          <a:xfrm>
            <a:off x="3409825" y="2600625"/>
            <a:ext cx="2324400" cy="4824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rgbClr val="FFFFFF"/>
              </a:buClr>
              <a:buSzPts val="1600"/>
              <a:buNone/>
              <a:defRPr sz="1800" b="1">
                <a:solidFill>
                  <a:schemeClr val="dk1"/>
                </a:solidFill>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301" name="Google Shape;301;p49"/>
          <p:cNvSpPr txBox="1">
            <a:spLocks noGrp="1"/>
          </p:cNvSpPr>
          <p:nvPr>
            <p:ph type="subTitle" idx="3"/>
          </p:nvPr>
        </p:nvSpPr>
        <p:spPr>
          <a:xfrm>
            <a:off x="3409825" y="2977225"/>
            <a:ext cx="2324400" cy="6582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400"/>
              <a:buNone/>
              <a:defRPr>
                <a:solidFill>
                  <a:schemeClr val="dk1"/>
                </a:solidFill>
              </a:defRPr>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302" name="Google Shape;302;p49"/>
          <p:cNvSpPr txBox="1">
            <a:spLocks noGrp="1"/>
          </p:cNvSpPr>
          <p:nvPr>
            <p:ph type="title" idx="4"/>
          </p:nvPr>
        </p:nvSpPr>
        <p:spPr>
          <a:xfrm>
            <a:off x="6106375" y="2600625"/>
            <a:ext cx="2324400" cy="4824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rgbClr val="FFFFFF"/>
              </a:buClr>
              <a:buSzPts val="1600"/>
              <a:buNone/>
              <a:defRPr sz="1800" b="1">
                <a:solidFill>
                  <a:schemeClr val="dk1"/>
                </a:solidFill>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303" name="Google Shape;303;p49"/>
          <p:cNvSpPr txBox="1">
            <a:spLocks noGrp="1"/>
          </p:cNvSpPr>
          <p:nvPr>
            <p:ph type="subTitle" idx="5"/>
          </p:nvPr>
        </p:nvSpPr>
        <p:spPr>
          <a:xfrm>
            <a:off x="6106375" y="2977225"/>
            <a:ext cx="2324400" cy="6582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400"/>
              <a:buNone/>
              <a:defRPr>
                <a:solidFill>
                  <a:schemeClr val="dk1"/>
                </a:solidFill>
              </a:defRPr>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304" name="Google Shape;304;p49"/>
          <p:cNvSpPr txBox="1">
            <a:spLocks noGrp="1"/>
          </p:cNvSpPr>
          <p:nvPr>
            <p:ph type="title" idx="6"/>
          </p:nvPr>
        </p:nvSpPr>
        <p:spPr>
          <a:xfrm>
            <a:off x="188700" y="670650"/>
            <a:ext cx="8766600" cy="3594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lvl1pPr lvl="0" algn="ctr" rtl="0">
              <a:spcBef>
                <a:spcPts val="0"/>
              </a:spcBef>
              <a:spcAft>
                <a:spcPts val="0"/>
              </a:spcAft>
              <a:buSzPts val="2200"/>
              <a:buNone/>
              <a:defRPr sz="2200" b="1"/>
            </a:lvl1pPr>
            <a:lvl2pPr lvl="1" rtl="0">
              <a:spcBef>
                <a:spcPts val="0"/>
              </a:spcBef>
              <a:spcAft>
                <a:spcPts val="0"/>
              </a:spcAft>
              <a:buClr>
                <a:schemeClr val="dk1"/>
              </a:buClr>
              <a:buSzPts val="2200"/>
              <a:buNone/>
              <a:defRPr>
                <a:solidFill>
                  <a:schemeClr val="dk1"/>
                </a:solidFill>
              </a:defRPr>
            </a:lvl2pPr>
            <a:lvl3pPr lvl="2" rtl="0">
              <a:spcBef>
                <a:spcPts val="0"/>
              </a:spcBef>
              <a:spcAft>
                <a:spcPts val="0"/>
              </a:spcAft>
              <a:buClr>
                <a:schemeClr val="dk1"/>
              </a:buClr>
              <a:buSzPts val="2200"/>
              <a:buNone/>
              <a:defRPr>
                <a:solidFill>
                  <a:schemeClr val="dk1"/>
                </a:solidFill>
              </a:defRPr>
            </a:lvl3pPr>
            <a:lvl4pPr lvl="3" rtl="0">
              <a:spcBef>
                <a:spcPts val="0"/>
              </a:spcBef>
              <a:spcAft>
                <a:spcPts val="0"/>
              </a:spcAft>
              <a:buClr>
                <a:schemeClr val="dk1"/>
              </a:buClr>
              <a:buSzPts val="2200"/>
              <a:buNone/>
              <a:defRPr>
                <a:solidFill>
                  <a:schemeClr val="dk1"/>
                </a:solidFill>
              </a:defRPr>
            </a:lvl4pPr>
            <a:lvl5pPr lvl="4" rtl="0">
              <a:spcBef>
                <a:spcPts val="0"/>
              </a:spcBef>
              <a:spcAft>
                <a:spcPts val="0"/>
              </a:spcAft>
              <a:buClr>
                <a:schemeClr val="dk1"/>
              </a:buClr>
              <a:buSzPts val="2200"/>
              <a:buNone/>
              <a:defRPr>
                <a:solidFill>
                  <a:schemeClr val="dk1"/>
                </a:solidFill>
              </a:defRPr>
            </a:lvl5pPr>
            <a:lvl6pPr lvl="5" rtl="0">
              <a:spcBef>
                <a:spcPts val="0"/>
              </a:spcBef>
              <a:spcAft>
                <a:spcPts val="0"/>
              </a:spcAft>
              <a:buClr>
                <a:schemeClr val="dk1"/>
              </a:buClr>
              <a:buSzPts val="2200"/>
              <a:buNone/>
              <a:defRPr>
                <a:solidFill>
                  <a:schemeClr val="dk1"/>
                </a:solidFill>
              </a:defRPr>
            </a:lvl6pPr>
            <a:lvl7pPr lvl="6" rtl="0">
              <a:spcBef>
                <a:spcPts val="0"/>
              </a:spcBef>
              <a:spcAft>
                <a:spcPts val="0"/>
              </a:spcAft>
              <a:buClr>
                <a:schemeClr val="dk1"/>
              </a:buClr>
              <a:buSzPts val="2200"/>
              <a:buNone/>
              <a:defRPr>
                <a:solidFill>
                  <a:schemeClr val="dk1"/>
                </a:solidFill>
              </a:defRPr>
            </a:lvl7pPr>
            <a:lvl8pPr lvl="7" rtl="0">
              <a:spcBef>
                <a:spcPts val="0"/>
              </a:spcBef>
              <a:spcAft>
                <a:spcPts val="0"/>
              </a:spcAft>
              <a:buClr>
                <a:schemeClr val="dk1"/>
              </a:buClr>
              <a:buSzPts val="2200"/>
              <a:buNone/>
              <a:defRPr>
                <a:solidFill>
                  <a:schemeClr val="dk1"/>
                </a:solidFill>
              </a:defRPr>
            </a:lvl8pPr>
            <a:lvl9pPr lvl="8" rtl="0">
              <a:spcBef>
                <a:spcPts val="0"/>
              </a:spcBef>
              <a:spcAft>
                <a:spcPts val="0"/>
              </a:spcAft>
              <a:buClr>
                <a:schemeClr val="dk1"/>
              </a:buClr>
              <a:buSzPts val="2200"/>
              <a:buNone/>
              <a:defRPr>
                <a:solidFill>
                  <a:schemeClr val="dk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p:nvPr/>
        </p:nvSpPr>
        <p:spPr>
          <a:xfrm>
            <a:off x="0" y="1768500"/>
            <a:ext cx="9144000" cy="3375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7"/>
          <p:cNvSpPr txBox="1">
            <a:spLocks noGrp="1"/>
          </p:cNvSpPr>
          <p:nvPr>
            <p:ph type="title"/>
          </p:nvPr>
        </p:nvSpPr>
        <p:spPr>
          <a:xfrm>
            <a:off x="1297400" y="3166950"/>
            <a:ext cx="2561100" cy="578100"/>
          </a:xfrm>
          <a:prstGeom prst="rect">
            <a:avLst/>
          </a:prstGeom>
        </p:spPr>
        <p:txBody>
          <a:bodyPr spcFirstLastPara="1" wrap="square" lIns="91425" tIns="91425" rIns="91425" bIns="91425" anchor="ctr" anchorCtr="0">
            <a:noAutofit/>
          </a:bodyPr>
          <a:lstStyle>
            <a:lvl1pPr lvl="0" algn="r" rtl="0">
              <a:lnSpc>
                <a:spcPct val="115000"/>
              </a:lnSpc>
              <a:spcBef>
                <a:spcPts val="0"/>
              </a:spcBef>
              <a:spcAft>
                <a:spcPts val="0"/>
              </a:spcAft>
              <a:buSzPts val="2200"/>
              <a:buNone/>
              <a:defRPr b="1"/>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34" name="Google Shape;34;p7"/>
          <p:cNvSpPr txBox="1">
            <a:spLocks noGrp="1"/>
          </p:cNvSpPr>
          <p:nvPr>
            <p:ph type="body" idx="1"/>
          </p:nvPr>
        </p:nvSpPr>
        <p:spPr>
          <a:xfrm>
            <a:off x="4102950" y="2701950"/>
            <a:ext cx="4434900" cy="1508100"/>
          </a:xfrm>
          <a:prstGeom prst="rect">
            <a:avLst/>
          </a:prstGeom>
        </p:spPr>
        <p:txBody>
          <a:bodyPr spcFirstLastPara="1" wrap="square" lIns="91425" tIns="91425" rIns="91425" bIns="91425" anchor="ctr" anchorCtr="0">
            <a:noAutofit/>
          </a:bodyPr>
          <a:lstStyle>
            <a:lvl1pPr marL="457200" lvl="0" indent="-317500" rtl="0">
              <a:lnSpc>
                <a:spcPct val="115000"/>
              </a:lnSpc>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48"/>
        <p:cNvGrpSpPr/>
        <p:nvPr/>
      </p:nvGrpSpPr>
      <p:grpSpPr>
        <a:xfrm>
          <a:off x="0" y="0"/>
          <a:ext cx="0" cy="0"/>
          <a:chOff x="0" y="0"/>
          <a:chExt cx="0" cy="0"/>
        </a:xfrm>
      </p:grpSpPr>
      <p:sp>
        <p:nvSpPr>
          <p:cNvPr id="49" name="Google Shape;49;p13"/>
          <p:cNvSpPr/>
          <p:nvPr/>
        </p:nvSpPr>
        <p:spPr>
          <a:xfrm>
            <a:off x="0" y="0"/>
            <a:ext cx="51765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3"/>
          <p:cNvSpPr/>
          <p:nvPr/>
        </p:nvSpPr>
        <p:spPr>
          <a:xfrm>
            <a:off x="713225" y="1385200"/>
            <a:ext cx="821700" cy="696300"/>
          </a:xfrm>
          <a:prstGeom prst="snip2DiagRect">
            <a:avLst>
              <a:gd name="adj1" fmla="val 0"/>
              <a:gd name="adj2" fmla="val 16667"/>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1" name="Google Shape;51;p13"/>
          <p:cNvSpPr/>
          <p:nvPr/>
        </p:nvSpPr>
        <p:spPr>
          <a:xfrm>
            <a:off x="713225" y="2436613"/>
            <a:ext cx="821700" cy="696300"/>
          </a:xfrm>
          <a:prstGeom prst="snip2DiagRect">
            <a:avLst>
              <a:gd name="adj1" fmla="val 0"/>
              <a:gd name="adj2" fmla="val 16667"/>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2" name="Google Shape;52;p13"/>
          <p:cNvSpPr/>
          <p:nvPr/>
        </p:nvSpPr>
        <p:spPr>
          <a:xfrm>
            <a:off x="713225" y="3501127"/>
            <a:ext cx="821700" cy="696300"/>
          </a:xfrm>
          <a:prstGeom prst="snip2DiagRect">
            <a:avLst>
              <a:gd name="adj1" fmla="val 0"/>
              <a:gd name="adj2" fmla="val 16667"/>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3" name="Google Shape;53;p13"/>
          <p:cNvSpPr txBox="1">
            <a:spLocks noGrp="1"/>
          </p:cNvSpPr>
          <p:nvPr>
            <p:ph type="title"/>
          </p:nvPr>
        </p:nvSpPr>
        <p:spPr>
          <a:xfrm>
            <a:off x="713225" y="667950"/>
            <a:ext cx="6307200" cy="3621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2200"/>
              <a:buNone/>
              <a:defRPr b="1"/>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54" name="Google Shape;54;p13"/>
          <p:cNvSpPr txBox="1">
            <a:spLocks noGrp="1"/>
          </p:cNvSpPr>
          <p:nvPr>
            <p:ph type="subTitle" idx="1"/>
          </p:nvPr>
        </p:nvSpPr>
        <p:spPr>
          <a:xfrm flipH="1">
            <a:off x="1727375" y="1407237"/>
            <a:ext cx="4032000" cy="30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800"/>
              <a:buFont typeface="Ubuntu"/>
              <a:buNone/>
              <a:defRPr sz="1800" b="1">
                <a:latin typeface="Ubuntu"/>
                <a:ea typeface="Ubuntu"/>
                <a:cs typeface="Ubuntu"/>
                <a:sym typeface="Ubuntu"/>
              </a:defRPr>
            </a:lvl1pPr>
            <a:lvl2pPr lvl="1" rtl="0">
              <a:lnSpc>
                <a:spcPct val="100000"/>
              </a:lnSpc>
              <a:spcBef>
                <a:spcPts val="0"/>
              </a:spcBef>
              <a:spcAft>
                <a:spcPts val="0"/>
              </a:spcAft>
              <a:buSzPts val="1800"/>
              <a:buFont typeface="Squada One"/>
              <a:buNone/>
              <a:defRPr sz="1800">
                <a:latin typeface="Squada One"/>
                <a:ea typeface="Squada One"/>
                <a:cs typeface="Squada One"/>
                <a:sym typeface="Squada One"/>
              </a:defRPr>
            </a:lvl2pPr>
            <a:lvl3pPr lvl="2" rtl="0">
              <a:lnSpc>
                <a:spcPct val="100000"/>
              </a:lnSpc>
              <a:spcBef>
                <a:spcPts val="0"/>
              </a:spcBef>
              <a:spcAft>
                <a:spcPts val="0"/>
              </a:spcAft>
              <a:buSzPts val="1800"/>
              <a:buFont typeface="Squada One"/>
              <a:buNone/>
              <a:defRPr sz="1800">
                <a:latin typeface="Squada One"/>
                <a:ea typeface="Squada One"/>
                <a:cs typeface="Squada One"/>
                <a:sym typeface="Squada One"/>
              </a:defRPr>
            </a:lvl3pPr>
            <a:lvl4pPr lvl="3" rtl="0">
              <a:lnSpc>
                <a:spcPct val="100000"/>
              </a:lnSpc>
              <a:spcBef>
                <a:spcPts val="0"/>
              </a:spcBef>
              <a:spcAft>
                <a:spcPts val="0"/>
              </a:spcAft>
              <a:buSzPts val="1800"/>
              <a:buFont typeface="Squada One"/>
              <a:buNone/>
              <a:defRPr sz="1800">
                <a:latin typeface="Squada One"/>
                <a:ea typeface="Squada One"/>
                <a:cs typeface="Squada One"/>
                <a:sym typeface="Squada One"/>
              </a:defRPr>
            </a:lvl4pPr>
            <a:lvl5pPr lvl="4" rtl="0">
              <a:lnSpc>
                <a:spcPct val="100000"/>
              </a:lnSpc>
              <a:spcBef>
                <a:spcPts val="0"/>
              </a:spcBef>
              <a:spcAft>
                <a:spcPts val="0"/>
              </a:spcAft>
              <a:buSzPts val="1800"/>
              <a:buFont typeface="Squada One"/>
              <a:buNone/>
              <a:defRPr sz="1800">
                <a:latin typeface="Squada One"/>
                <a:ea typeface="Squada One"/>
                <a:cs typeface="Squada One"/>
                <a:sym typeface="Squada One"/>
              </a:defRPr>
            </a:lvl5pPr>
            <a:lvl6pPr lvl="5" rtl="0">
              <a:lnSpc>
                <a:spcPct val="100000"/>
              </a:lnSpc>
              <a:spcBef>
                <a:spcPts val="0"/>
              </a:spcBef>
              <a:spcAft>
                <a:spcPts val="0"/>
              </a:spcAft>
              <a:buSzPts val="1800"/>
              <a:buFont typeface="Squada One"/>
              <a:buNone/>
              <a:defRPr sz="1800">
                <a:latin typeface="Squada One"/>
                <a:ea typeface="Squada One"/>
                <a:cs typeface="Squada One"/>
                <a:sym typeface="Squada One"/>
              </a:defRPr>
            </a:lvl6pPr>
            <a:lvl7pPr lvl="6" rtl="0">
              <a:lnSpc>
                <a:spcPct val="100000"/>
              </a:lnSpc>
              <a:spcBef>
                <a:spcPts val="0"/>
              </a:spcBef>
              <a:spcAft>
                <a:spcPts val="0"/>
              </a:spcAft>
              <a:buSzPts val="1800"/>
              <a:buFont typeface="Squada One"/>
              <a:buNone/>
              <a:defRPr sz="1800">
                <a:latin typeface="Squada One"/>
                <a:ea typeface="Squada One"/>
                <a:cs typeface="Squada One"/>
                <a:sym typeface="Squada One"/>
              </a:defRPr>
            </a:lvl7pPr>
            <a:lvl8pPr lvl="7" rtl="0">
              <a:lnSpc>
                <a:spcPct val="100000"/>
              </a:lnSpc>
              <a:spcBef>
                <a:spcPts val="0"/>
              </a:spcBef>
              <a:spcAft>
                <a:spcPts val="0"/>
              </a:spcAft>
              <a:buSzPts val="1800"/>
              <a:buFont typeface="Squada One"/>
              <a:buNone/>
              <a:defRPr sz="1800">
                <a:latin typeface="Squada One"/>
                <a:ea typeface="Squada One"/>
                <a:cs typeface="Squada One"/>
                <a:sym typeface="Squada One"/>
              </a:defRPr>
            </a:lvl8pPr>
            <a:lvl9pPr lvl="8" rtl="0">
              <a:lnSpc>
                <a:spcPct val="100000"/>
              </a:lnSpc>
              <a:spcBef>
                <a:spcPts val="0"/>
              </a:spcBef>
              <a:spcAft>
                <a:spcPts val="0"/>
              </a:spcAft>
              <a:buSzPts val="1800"/>
              <a:buFont typeface="Squada One"/>
              <a:buNone/>
              <a:defRPr sz="1800">
                <a:latin typeface="Squada One"/>
                <a:ea typeface="Squada One"/>
                <a:cs typeface="Squada One"/>
                <a:sym typeface="Squada One"/>
              </a:defRPr>
            </a:lvl9pPr>
          </a:lstStyle>
          <a:p>
            <a:endParaRPr/>
          </a:p>
        </p:txBody>
      </p:sp>
      <p:sp>
        <p:nvSpPr>
          <p:cNvPr id="55" name="Google Shape;55;p13"/>
          <p:cNvSpPr txBox="1">
            <a:spLocks noGrp="1"/>
          </p:cNvSpPr>
          <p:nvPr>
            <p:ph type="subTitle" idx="2"/>
          </p:nvPr>
        </p:nvSpPr>
        <p:spPr>
          <a:xfrm>
            <a:off x="1726000" y="1612350"/>
            <a:ext cx="2827200" cy="472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56" name="Google Shape;56;p13"/>
          <p:cNvSpPr txBox="1">
            <a:spLocks noGrp="1"/>
          </p:cNvSpPr>
          <p:nvPr>
            <p:ph type="title" idx="3" hasCustomPrompt="1"/>
          </p:nvPr>
        </p:nvSpPr>
        <p:spPr>
          <a:xfrm>
            <a:off x="867825" y="1385200"/>
            <a:ext cx="508500" cy="701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r" rtl="0">
              <a:spcBef>
                <a:spcPts val="0"/>
              </a:spcBef>
              <a:spcAft>
                <a:spcPts val="0"/>
              </a:spcAft>
              <a:buSzPts val="1800"/>
              <a:buFont typeface="Ubuntu"/>
              <a:buNone/>
              <a:defRPr sz="1800">
                <a:latin typeface="Ubuntu"/>
                <a:ea typeface="Ubuntu"/>
                <a:cs typeface="Ubuntu"/>
                <a:sym typeface="Ubuntu"/>
              </a:defRPr>
            </a:lvl2pPr>
            <a:lvl3pPr lvl="2" algn="r" rtl="0">
              <a:spcBef>
                <a:spcPts val="0"/>
              </a:spcBef>
              <a:spcAft>
                <a:spcPts val="0"/>
              </a:spcAft>
              <a:buSzPts val="1800"/>
              <a:buFont typeface="Ubuntu"/>
              <a:buNone/>
              <a:defRPr sz="1800">
                <a:latin typeface="Ubuntu"/>
                <a:ea typeface="Ubuntu"/>
                <a:cs typeface="Ubuntu"/>
                <a:sym typeface="Ubuntu"/>
              </a:defRPr>
            </a:lvl3pPr>
            <a:lvl4pPr lvl="3" algn="r" rtl="0">
              <a:spcBef>
                <a:spcPts val="0"/>
              </a:spcBef>
              <a:spcAft>
                <a:spcPts val="0"/>
              </a:spcAft>
              <a:buSzPts val="1800"/>
              <a:buFont typeface="Ubuntu"/>
              <a:buNone/>
              <a:defRPr sz="1800">
                <a:latin typeface="Ubuntu"/>
                <a:ea typeface="Ubuntu"/>
                <a:cs typeface="Ubuntu"/>
                <a:sym typeface="Ubuntu"/>
              </a:defRPr>
            </a:lvl4pPr>
            <a:lvl5pPr lvl="4" algn="r" rtl="0">
              <a:spcBef>
                <a:spcPts val="0"/>
              </a:spcBef>
              <a:spcAft>
                <a:spcPts val="0"/>
              </a:spcAft>
              <a:buSzPts val="1800"/>
              <a:buFont typeface="Ubuntu"/>
              <a:buNone/>
              <a:defRPr sz="1800">
                <a:latin typeface="Ubuntu"/>
                <a:ea typeface="Ubuntu"/>
                <a:cs typeface="Ubuntu"/>
                <a:sym typeface="Ubuntu"/>
              </a:defRPr>
            </a:lvl5pPr>
            <a:lvl6pPr lvl="5" algn="r" rtl="0">
              <a:spcBef>
                <a:spcPts val="0"/>
              </a:spcBef>
              <a:spcAft>
                <a:spcPts val="0"/>
              </a:spcAft>
              <a:buSzPts val="1800"/>
              <a:buFont typeface="Ubuntu"/>
              <a:buNone/>
              <a:defRPr sz="1800">
                <a:latin typeface="Ubuntu"/>
                <a:ea typeface="Ubuntu"/>
                <a:cs typeface="Ubuntu"/>
                <a:sym typeface="Ubuntu"/>
              </a:defRPr>
            </a:lvl6pPr>
            <a:lvl7pPr lvl="6" algn="r" rtl="0">
              <a:spcBef>
                <a:spcPts val="0"/>
              </a:spcBef>
              <a:spcAft>
                <a:spcPts val="0"/>
              </a:spcAft>
              <a:buSzPts val="1800"/>
              <a:buFont typeface="Ubuntu"/>
              <a:buNone/>
              <a:defRPr sz="1800">
                <a:latin typeface="Ubuntu"/>
                <a:ea typeface="Ubuntu"/>
                <a:cs typeface="Ubuntu"/>
                <a:sym typeface="Ubuntu"/>
              </a:defRPr>
            </a:lvl7pPr>
            <a:lvl8pPr lvl="7" algn="r" rtl="0">
              <a:spcBef>
                <a:spcPts val="0"/>
              </a:spcBef>
              <a:spcAft>
                <a:spcPts val="0"/>
              </a:spcAft>
              <a:buSzPts val="1800"/>
              <a:buFont typeface="Ubuntu"/>
              <a:buNone/>
              <a:defRPr sz="1800">
                <a:latin typeface="Ubuntu"/>
                <a:ea typeface="Ubuntu"/>
                <a:cs typeface="Ubuntu"/>
                <a:sym typeface="Ubuntu"/>
              </a:defRPr>
            </a:lvl8pPr>
            <a:lvl9pPr lvl="8" algn="r" rtl="0">
              <a:spcBef>
                <a:spcPts val="0"/>
              </a:spcBef>
              <a:spcAft>
                <a:spcPts val="0"/>
              </a:spcAft>
              <a:buSzPts val="1800"/>
              <a:buFont typeface="Ubuntu"/>
              <a:buNone/>
              <a:defRPr sz="1800">
                <a:latin typeface="Ubuntu"/>
                <a:ea typeface="Ubuntu"/>
                <a:cs typeface="Ubuntu"/>
                <a:sym typeface="Ubuntu"/>
              </a:defRPr>
            </a:lvl9pPr>
          </a:lstStyle>
          <a:p>
            <a:r>
              <a:t>xx%</a:t>
            </a:r>
          </a:p>
        </p:txBody>
      </p:sp>
      <p:sp>
        <p:nvSpPr>
          <p:cNvPr id="57" name="Google Shape;57;p13"/>
          <p:cNvSpPr txBox="1">
            <a:spLocks noGrp="1"/>
          </p:cNvSpPr>
          <p:nvPr>
            <p:ph type="subTitle" idx="4"/>
          </p:nvPr>
        </p:nvSpPr>
        <p:spPr>
          <a:xfrm flipH="1">
            <a:off x="1727375" y="2265700"/>
            <a:ext cx="4032000" cy="56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FFFFFF"/>
              </a:buClr>
              <a:buSzPts val="1800"/>
              <a:buFont typeface="Ubuntu"/>
              <a:buNone/>
              <a:defRPr sz="1800" b="1">
                <a:latin typeface="Ubuntu"/>
                <a:ea typeface="Ubuntu"/>
                <a:cs typeface="Ubuntu"/>
                <a:sym typeface="Ubuntu"/>
              </a:defRPr>
            </a:lvl1pPr>
            <a:lvl2pPr lvl="1" rtl="0">
              <a:lnSpc>
                <a:spcPct val="100000"/>
              </a:lnSpc>
              <a:spcBef>
                <a:spcPts val="0"/>
              </a:spcBef>
              <a:spcAft>
                <a:spcPts val="0"/>
              </a:spcAft>
              <a:buSzPts val="1800"/>
              <a:buFont typeface="Squada One"/>
              <a:buNone/>
              <a:defRPr sz="1800">
                <a:latin typeface="Squada One"/>
                <a:ea typeface="Squada One"/>
                <a:cs typeface="Squada One"/>
                <a:sym typeface="Squada One"/>
              </a:defRPr>
            </a:lvl2pPr>
            <a:lvl3pPr lvl="2" rtl="0">
              <a:lnSpc>
                <a:spcPct val="100000"/>
              </a:lnSpc>
              <a:spcBef>
                <a:spcPts val="0"/>
              </a:spcBef>
              <a:spcAft>
                <a:spcPts val="0"/>
              </a:spcAft>
              <a:buSzPts val="1800"/>
              <a:buFont typeface="Squada One"/>
              <a:buNone/>
              <a:defRPr sz="1800">
                <a:latin typeface="Squada One"/>
                <a:ea typeface="Squada One"/>
                <a:cs typeface="Squada One"/>
                <a:sym typeface="Squada One"/>
              </a:defRPr>
            </a:lvl3pPr>
            <a:lvl4pPr lvl="3" rtl="0">
              <a:lnSpc>
                <a:spcPct val="100000"/>
              </a:lnSpc>
              <a:spcBef>
                <a:spcPts val="0"/>
              </a:spcBef>
              <a:spcAft>
                <a:spcPts val="0"/>
              </a:spcAft>
              <a:buSzPts val="1800"/>
              <a:buFont typeface="Squada One"/>
              <a:buNone/>
              <a:defRPr sz="1800">
                <a:latin typeface="Squada One"/>
                <a:ea typeface="Squada One"/>
                <a:cs typeface="Squada One"/>
                <a:sym typeface="Squada One"/>
              </a:defRPr>
            </a:lvl4pPr>
            <a:lvl5pPr lvl="4" rtl="0">
              <a:lnSpc>
                <a:spcPct val="100000"/>
              </a:lnSpc>
              <a:spcBef>
                <a:spcPts val="0"/>
              </a:spcBef>
              <a:spcAft>
                <a:spcPts val="0"/>
              </a:spcAft>
              <a:buSzPts val="1800"/>
              <a:buFont typeface="Squada One"/>
              <a:buNone/>
              <a:defRPr sz="1800">
                <a:latin typeface="Squada One"/>
                <a:ea typeface="Squada One"/>
                <a:cs typeface="Squada One"/>
                <a:sym typeface="Squada One"/>
              </a:defRPr>
            </a:lvl5pPr>
            <a:lvl6pPr lvl="5" rtl="0">
              <a:lnSpc>
                <a:spcPct val="100000"/>
              </a:lnSpc>
              <a:spcBef>
                <a:spcPts val="0"/>
              </a:spcBef>
              <a:spcAft>
                <a:spcPts val="0"/>
              </a:spcAft>
              <a:buSzPts val="1800"/>
              <a:buFont typeface="Squada One"/>
              <a:buNone/>
              <a:defRPr sz="1800">
                <a:latin typeface="Squada One"/>
                <a:ea typeface="Squada One"/>
                <a:cs typeface="Squada One"/>
                <a:sym typeface="Squada One"/>
              </a:defRPr>
            </a:lvl6pPr>
            <a:lvl7pPr lvl="6" rtl="0">
              <a:lnSpc>
                <a:spcPct val="100000"/>
              </a:lnSpc>
              <a:spcBef>
                <a:spcPts val="0"/>
              </a:spcBef>
              <a:spcAft>
                <a:spcPts val="0"/>
              </a:spcAft>
              <a:buSzPts val="1800"/>
              <a:buFont typeface="Squada One"/>
              <a:buNone/>
              <a:defRPr sz="1800">
                <a:latin typeface="Squada One"/>
                <a:ea typeface="Squada One"/>
                <a:cs typeface="Squada One"/>
                <a:sym typeface="Squada One"/>
              </a:defRPr>
            </a:lvl7pPr>
            <a:lvl8pPr lvl="7" rtl="0">
              <a:lnSpc>
                <a:spcPct val="100000"/>
              </a:lnSpc>
              <a:spcBef>
                <a:spcPts val="0"/>
              </a:spcBef>
              <a:spcAft>
                <a:spcPts val="0"/>
              </a:spcAft>
              <a:buSzPts val="1800"/>
              <a:buFont typeface="Squada One"/>
              <a:buNone/>
              <a:defRPr sz="1800">
                <a:latin typeface="Squada One"/>
                <a:ea typeface="Squada One"/>
                <a:cs typeface="Squada One"/>
                <a:sym typeface="Squada One"/>
              </a:defRPr>
            </a:lvl8pPr>
            <a:lvl9pPr lvl="8" rtl="0">
              <a:lnSpc>
                <a:spcPct val="100000"/>
              </a:lnSpc>
              <a:spcBef>
                <a:spcPts val="0"/>
              </a:spcBef>
              <a:spcAft>
                <a:spcPts val="0"/>
              </a:spcAft>
              <a:buSzPts val="1800"/>
              <a:buFont typeface="Squada One"/>
              <a:buNone/>
              <a:defRPr sz="1800">
                <a:latin typeface="Squada One"/>
                <a:ea typeface="Squada One"/>
                <a:cs typeface="Squada One"/>
                <a:sym typeface="Squada One"/>
              </a:defRPr>
            </a:lvl9pPr>
          </a:lstStyle>
          <a:p>
            <a:endParaRPr/>
          </a:p>
        </p:txBody>
      </p:sp>
      <p:sp>
        <p:nvSpPr>
          <p:cNvPr id="58" name="Google Shape;58;p13"/>
          <p:cNvSpPr txBox="1">
            <a:spLocks noGrp="1"/>
          </p:cNvSpPr>
          <p:nvPr>
            <p:ph type="subTitle" idx="5"/>
          </p:nvPr>
        </p:nvSpPr>
        <p:spPr>
          <a:xfrm>
            <a:off x="1726000" y="2666847"/>
            <a:ext cx="2827200" cy="472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400"/>
              <a:buNone/>
              <a:defRPr/>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59" name="Google Shape;59;p13"/>
          <p:cNvSpPr txBox="1">
            <a:spLocks noGrp="1"/>
          </p:cNvSpPr>
          <p:nvPr>
            <p:ph type="title" idx="6" hasCustomPrompt="1"/>
          </p:nvPr>
        </p:nvSpPr>
        <p:spPr>
          <a:xfrm>
            <a:off x="867825" y="3502825"/>
            <a:ext cx="508500" cy="701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r" rtl="0">
              <a:spcBef>
                <a:spcPts val="0"/>
              </a:spcBef>
              <a:spcAft>
                <a:spcPts val="0"/>
              </a:spcAft>
              <a:buSzPts val="1800"/>
              <a:buFont typeface="Ubuntu"/>
              <a:buNone/>
              <a:defRPr sz="1800">
                <a:latin typeface="Ubuntu"/>
                <a:ea typeface="Ubuntu"/>
                <a:cs typeface="Ubuntu"/>
                <a:sym typeface="Ubuntu"/>
              </a:defRPr>
            </a:lvl2pPr>
            <a:lvl3pPr lvl="2" algn="r" rtl="0">
              <a:spcBef>
                <a:spcPts val="0"/>
              </a:spcBef>
              <a:spcAft>
                <a:spcPts val="0"/>
              </a:spcAft>
              <a:buSzPts val="1800"/>
              <a:buFont typeface="Ubuntu"/>
              <a:buNone/>
              <a:defRPr sz="1800">
                <a:latin typeface="Ubuntu"/>
                <a:ea typeface="Ubuntu"/>
                <a:cs typeface="Ubuntu"/>
                <a:sym typeface="Ubuntu"/>
              </a:defRPr>
            </a:lvl3pPr>
            <a:lvl4pPr lvl="3" algn="r" rtl="0">
              <a:spcBef>
                <a:spcPts val="0"/>
              </a:spcBef>
              <a:spcAft>
                <a:spcPts val="0"/>
              </a:spcAft>
              <a:buSzPts val="1800"/>
              <a:buFont typeface="Ubuntu"/>
              <a:buNone/>
              <a:defRPr sz="1800">
                <a:latin typeface="Ubuntu"/>
                <a:ea typeface="Ubuntu"/>
                <a:cs typeface="Ubuntu"/>
                <a:sym typeface="Ubuntu"/>
              </a:defRPr>
            </a:lvl4pPr>
            <a:lvl5pPr lvl="4" algn="r" rtl="0">
              <a:spcBef>
                <a:spcPts val="0"/>
              </a:spcBef>
              <a:spcAft>
                <a:spcPts val="0"/>
              </a:spcAft>
              <a:buSzPts val="1800"/>
              <a:buFont typeface="Ubuntu"/>
              <a:buNone/>
              <a:defRPr sz="1800">
                <a:latin typeface="Ubuntu"/>
                <a:ea typeface="Ubuntu"/>
                <a:cs typeface="Ubuntu"/>
                <a:sym typeface="Ubuntu"/>
              </a:defRPr>
            </a:lvl5pPr>
            <a:lvl6pPr lvl="5" algn="r" rtl="0">
              <a:spcBef>
                <a:spcPts val="0"/>
              </a:spcBef>
              <a:spcAft>
                <a:spcPts val="0"/>
              </a:spcAft>
              <a:buSzPts val="1800"/>
              <a:buFont typeface="Ubuntu"/>
              <a:buNone/>
              <a:defRPr sz="1800">
                <a:latin typeface="Ubuntu"/>
                <a:ea typeface="Ubuntu"/>
                <a:cs typeface="Ubuntu"/>
                <a:sym typeface="Ubuntu"/>
              </a:defRPr>
            </a:lvl6pPr>
            <a:lvl7pPr lvl="6" algn="r" rtl="0">
              <a:spcBef>
                <a:spcPts val="0"/>
              </a:spcBef>
              <a:spcAft>
                <a:spcPts val="0"/>
              </a:spcAft>
              <a:buSzPts val="1800"/>
              <a:buFont typeface="Ubuntu"/>
              <a:buNone/>
              <a:defRPr sz="1800">
                <a:latin typeface="Ubuntu"/>
                <a:ea typeface="Ubuntu"/>
                <a:cs typeface="Ubuntu"/>
                <a:sym typeface="Ubuntu"/>
              </a:defRPr>
            </a:lvl7pPr>
            <a:lvl8pPr lvl="7" algn="r" rtl="0">
              <a:spcBef>
                <a:spcPts val="0"/>
              </a:spcBef>
              <a:spcAft>
                <a:spcPts val="0"/>
              </a:spcAft>
              <a:buSzPts val="1800"/>
              <a:buFont typeface="Ubuntu"/>
              <a:buNone/>
              <a:defRPr sz="1800">
                <a:latin typeface="Ubuntu"/>
                <a:ea typeface="Ubuntu"/>
                <a:cs typeface="Ubuntu"/>
                <a:sym typeface="Ubuntu"/>
              </a:defRPr>
            </a:lvl8pPr>
            <a:lvl9pPr lvl="8" algn="r" rtl="0">
              <a:spcBef>
                <a:spcPts val="0"/>
              </a:spcBef>
              <a:spcAft>
                <a:spcPts val="0"/>
              </a:spcAft>
              <a:buSzPts val="1800"/>
              <a:buFont typeface="Ubuntu"/>
              <a:buNone/>
              <a:defRPr sz="1800">
                <a:latin typeface="Ubuntu"/>
                <a:ea typeface="Ubuntu"/>
                <a:cs typeface="Ubuntu"/>
                <a:sym typeface="Ubuntu"/>
              </a:defRPr>
            </a:lvl9pPr>
          </a:lstStyle>
          <a:p>
            <a:r>
              <a:t>xx%</a:t>
            </a:r>
          </a:p>
        </p:txBody>
      </p:sp>
      <p:sp>
        <p:nvSpPr>
          <p:cNvPr id="60" name="Google Shape;60;p13"/>
          <p:cNvSpPr txBox="1">
            <a:spLocks noGrp="1"/>
          </p:cNvSpPr>
          <p:nvPr>
            <p:ph type="subTitle" idx="7"/>
          </p:nvPr>
        </p:nvSpPr>
        <p:spPr>
          <a:xfrm flipH="1">
            <a:off x="1727375" y="3254900"/>
            <a:ext cx="4032000" cy="561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rgbClr val="FFFFFF"/>
              </a:buClr>
              <a:buSzPts val="1800"/>
              <a:buFont typeface="Ubuntu"/>
              <a:buNone/>
              <a:defRPr sz="1800" b="1">
                <a:latin typeface="Ubuntu"/>
                <a:ea typeface="Ubuntu"/>
                <a:cs typeface="Ubuntu"/>
                <a:sym typeface="Ubuntu"/>
              </a:defRPr>
            </a:lvl1pPr>
            <a:lvl2pPr lvl="1" rtl="0">
              <a:lnSpc>
                <a:spcPct val="100000"/>
              </a:lnSpc>
              <a:spcBef>
                <a:spcPts val="0"/>
              </a:spcBef>
              <a:spcAft>
                <a:spcPts val="0"/>
              </a:spcAft>
              <a:buSzPts val="1800"/>
              <a:buFont typeface="Squada One"/>
              <a:buNone/>
              <a:defRPr sz="1800">
                <a:latin typeface="Squada One"/>
                <a:ea typeface="Squada One"/>
                <a:cs typeface="Squada One"/>
                <a:sym typeface="Squada One"/>
              </a:defRPr>
            </a:lvl2pPr>
            <a:lvl3pPr lvl="2" rtl="0">
              <a:lnSpc>
                <a:spcPct val="100000"/>
              </a:lnSpc>
              <a:spcBef>
                <a:spcPts val="0"/>
              </a:spcBef>
              <a:spcAft>
                <a:spcPts val="0"/>
              </a:spcAft>
              <a:buSzPts val="1800"/>
              <a:buFont typeface="Squada One"/>
              <a:buNone/>
              <a:defRPr sz="1800">
                <a:latin typeface="Squada One"/>
                <a:ea typeface="Squada One"/>
                <a:cs typeface="Squada One"/>
                <a:sym typeface="Squada One"/>
              </a:defRPr>
            </a:lvl3pPr>
            <a:lvl4pPr lvl="3" rtl="0">
              <a:lnSpc>
                <a:spcPct val="100000"/>
              </a:lnSpc>
              <a:spcBef>
                <a:spcPts val="0"/>
              </a:spcBef>
              <a:spcAft>
                <a:spcPts val="0"/>
              </a:spcAft>
              <a:buSzPts val="1800"/>
              <a:buFont typeface="Squada One"/>
              <a:buNone/>
              <a:defRPr sz="1800">
                <a:latin typeface="Squada One"/>
                <a:ea typeface="Squada One"/>
                <a:cs typeface="Squada One"/>
                <a:sym typeface="Squada One"/>
              </a:defRPr>
            </a:lvl4pPr>
            <a:lvl5pPr lvl="4" rtl="0">
              <a:lnSpc>
                <a:spcPct val="100000"/>
              </a:lnSpc>
              <a:spcBef>
                <a:spcPts val="0"/>
              </a:spcBef>
              <a:spcAft>
                <a:spcPts val="0"/>
              </a:spcAft>
              <a:buSzPts val="1800"/>
              <a:buFont typeface="Squada One"/>
              <a:buNone/>
              <a:defRPr sz="1800">
                <a:latin typeface="Squada One"/>
                <a:ea typeface="Squada One"/>
                <a:cs typeface="Squada One"/>
                <a:sym typeface="Squada One"/>
              </a:defRPr>
            </a:lvl5pPr>
            <a:lvl6pPr lvl="5" rtl="0">
              <a:lnSpc>
                <a:spcPct val="100000"/>
              </a:lnSpc>
              <a:spcBef>
                <a:spcPts val="0"/>
              </a:spcBef>
              <a:spcAft>
                <a:spcPts val="0"/>
              </a:spcAft>
              <a:buSzPts val="1800"/>
              <a:buFont typeface="Squada One"/>
              <a:buNone/>
              <a:defRPr sz="1800">
                <a:latin typeface="Squada One"/>
                <a:ea typeface="Squada One"/>
                <a:cs typeface="Squada One"/>
                <a:sym typeface="Squada One"/>
              </a:defRPr>
            </a:lvl6pPr>
            <a:lvl7pPr lvl="6" rtl="0">
              <a:lnSpc>
                <a:spcPct val="100000"/>
              </a:lnSpc>
              <a:spcBef>
                <a:spcPts val="0"/>
              </a:spcBef>
              <a:spcAft>
                <a:spcPts val="0"/>
              </a:spcAft>
              <a:buSzPts val="1800"/>
              <a:buFont typeface="Squada One"/>
              <a:buNone/>
              <a:defRPr sz="1800">
                <a:latin typeface="Squada One"/>
                <a:ea typeface="Squada One"/>
                <a:cs typeface="Squada One"/>
                <a:sym typeface="Squada One"/>
              </a:defRPr>
            </a:lvl7pPr>
            <a:lvl8pPr lvl="7" rtl="0">
              <a:lnSpc>
                <a:spcPct val="100000"/>
              </a:lnSpc>
              <a:spcBef>
                <a:spcPts val="0"/>
              </a:spcBef>
              <a:spcAft>
                <a:spcPts val="0"/>
              </a:spcAft>
              <a:buSzPts val="1800"/>
              <a:buFont typeface="Squada One"/>
              <a:buNone/>
              <a:defRPr sz="1800">
                <a:latin typeface="Squada One"/>
                <a:ea typeface="Squada One"/>
                <a:cs typeface="Squada One"/>
                <a:sym typeface="Squada One"/>
              </a:defRPr>
            </a:lvl8pPr>
            <a:lvl9pPr lvl="8" rtl="0">
              <a:lnSpc>
                <a:spcPct val="100000"/>
              </a:lnSpc>
              <a:spcBef>
                <a:spcPts val="0"/>
              </a:spcBef>
              <a:spcAft>
                <a:spcPts val="0"/>
              </a:spcAft>
              <a:buSzPts val="1800"/>
              <a:buFont typeface="Squada One"/>
              <a:buNone/>
              <a:defRPr sz="1800">
                <a:latin typeface="Squada One"/>
                <a:ea typeface="Squada One"/>
                <a:cs typeface="Squada One"/>
                <a:sym typeface="Squada One"/>
              </a:defRPr>
            </a:lvl9pPr>
          </a:lstStyle>
          <a:p>
            <a:endParaRPr/>
          </a:p>
        </p:txBody>
      </p:sp>
      <p:sp>
        <p:nvSpPr>
          <p:cNvPr id="61" name="Google Shape;61;p13"/>
          <p:cNvSpPr txBox="1">
            <a:spLocks noGrp="1"/>
          </p:cNvSpPr>
          <p:nvPr>
            <p:ph type="subTitle" idx="8"/>
          </p:nvPr>
        </p:nvSpPr>
        <p:spPr>
          <a:xfrm>
            <a:off x="1726000" y="3714550"/>
            <a:ext cx="2827200" cy="472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400"/>
              <a:buNone/>
              <a:defRPr/>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62" name="Google Shape;62;p13"/>
          <p:cNvSpPr txBox="1">
            <a:spLocks noGrp="1"/>
          </p:cNvSpPr>
          <p:nvPr>
            <p:ph type="title" idx="9" hasCustomPrompt="1"/>
          </p:nvPr>
        </p:nvSpPr>
        <p:spPr>
          <a:xfrm>
            <a:off x="867825" y="2437325"/>
            <a:ext cx="508500" cy="701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r" rtl="0">
              <a:spcBef>
                <a:spcPts val="0"/>
              </a:spcBef>
              <a:spcAft>
                <a:spcPts val="0"/>
              </a:spcAft>
              <a:buSzPts val="1800"/>
              <a:buFont typeface="Ubuntu"/>
              <a:buNone/>
              <a:defRPr sz="1800">
                <a:latin typeface="Ubuntu"/>
                <a:ea typeface="Ubuntu"/>
                <a:cs typeface="Ubuntu"/>
                <a:sym typeface="Ubuntu"/>
              </a:defRPr>
            </a:lvl2pPr>
            <a:lvl3pPr lvl="2" algn="r" rtl="0">
              <a:spcBef>
                <a:spcPts val="0"/>
              </a:spcBef>
              <a:spcAft>
                <a:spcPts val="0"/>
              </a:spcAft>
              <a:buSzPts val="1800"/>
              <a:buFont typeface="Ubuntu"/>
              <a:buNone/>
              <a:defRPr sz="1800">
                <a:latin typeface="Ubuntu"/>
                <a:ea typeface="Ubuntu"/>
                <a:cs typeface="Ubuntu"/>
                <a:sym typeface="Ubuntu"/>
              </a:defRPr>
            </a:lvl3pPr>
            <a:lvl4pPr lvl="3" algn="r" rtl="0">
              <a:spcBef>
                <a:spcPts val="0"/>
              </a:spcBef>
              <a:spcAft>
                <a:spcPts val="0"/>
              </a:spcAft>
              <a:buSzPts val="1800"/>
              <a:buFont typeface="Ubuntu"/>
              <a:buNone/>
              <a:defRPr sz="1800">
                <a:latin typeface="Ubuntu"/>
                <a:ea typeface="Ubuntu"/>
                <a:cs typeface="Ubuntu"/>
                <a:sym typeface="Ubuntu"/>
              </a:defRPr>
            </a:lvl4pPr>
            <a:lvl5pPr lvl="4" algn="r" rtl="0">
              <a:spcBef>
                <a:spcPts val="0"/>
              </a:spcBef>
              <a:spcAft>
                <a:spcPts val="0"/>
              </a:spcAft>
              <a:buSzPts val="1800"/>
              <a:buFont typeface="Ubuntu"/>
              <a:buNone/>
              <a:defRPr sz="1800">
                <a:latin typeface="Ubuntu"/>
                <a:ea typeface="Ubuntu"/>
                <a:cs typeface="Ubuntu"/>
                <a:sym typeface="Ubuntu"/>
              </a:defRPr>
            </a:lvl5pPr>
            <a:lvl6pPr lvl="5" algn="r" rtl="0">
              <a:spcBef>
                <a:spcPts val="0"/>
              </a:spcBef>
              <a:spcAft>
                <a:spcPts val="0"/>
              </a:spcAft>
              <a:buSzPts val="1800"/>
              <a:buFont typeface="Ubuntu"/>
              <a:buNone/>
              <a:defRPr sz="1800">
                <a:latin typeface="Ubuntu"/>
                <a:ea typeface="Ubuntu"/>
                <a:cs typeface="Ubuntu"/>
                <a:sym typeface="Ubuntu"/>
              </a:defRPr>
            </a:lvl6pPr>
            <a:lvl7pPr lvl="6" algn="r" rtl="0">
              <a:spcBef>
                <a:spcPts val="0"/>
              </a:spcBef>
              <a:spcAft>
                <a:spcPts val="0"/>
              </a:spcAft>
              <a:buSzPts val="1800"/>
              <a:buFont typeface="Ubuntu"/>
              <a:buNone/>
              <a:defRPr sz="1800">
                <a:latin typeface="Ubuntu"/>
                <a:ea typeface="Ubuntu"/>
                <a:cs typeface="Ubuntu"/>
                <a:sym typeface="Ubuntu"/>
              </a:defRPr>
            </a:lvl7pPr>
            <a:lvl8pPr lvl="7" algn="r" rtl="0">
              <a:spcBef>
                <a:spcPts val="0"/>
              </a:spcBef>
              <a:spcAft>
                <a:spcPts val="0"/>
              </a:spcAft>
              <a:buSzPts val="1800"/>
              <a:buFont typeface="Ubuntu"/>
              <a:buNone/>
              <a:defRPr sz="1800">
                <a:latin typeface="Ubuntu"/>
                <a:ea typeface="Ubuntu"/>
                <a:cs typeface="Ubuntu"/>
                <a:sym typeface="Ubuntu"/>
              </a:defRPr>
            </a:lvl8pPr>
            <a:lvl9pPr lvl="8" algn="r" rtl="0">
              <a:spcBef>
                <a:spcPts val="0"/>
              </a:spcBef>
              <a:spcAft>
                <a:spcPts val="0"/>
              </a:spcAft>
              <a:buSzPts val="1800"/>
              <a:buFont typeface="Ubuntu"/>
              <a:buNone/>
              <a:defRPr sz="1800">
                <a:latin typeface="Ubuntu"/>
                <a:ea typeface="Ubuntu"/>
                <a:cs typeface="Ubuntu"/>
                <a:sym typeface="Ubuntu"/>
              </a:defRPr>
            </a:lvl9pPr>
          </a:lstStyle>
          <a:p>
            <a:r>
              <a:t>xx%</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1">
  <p:cSld name="CUSTOM_13">
    <p:spTree>
      <p:nvGrpSpPr>
        <p:cNvPr id="1" name="Shape 63"/>
        <p:cNvGrpSpPr/>
        <p:nvPr/>
      </p:nvGrpSpPr>
      <p:grpSpPr>
        <a:xfrm>
          <a:off x="0" y="0"/>
          <a:ext cx="0" cy="0"/>
          <a:chOff x="0" y="0"/>
          <a:chExt cx="0" cy="0"/>
        </a:xfrm>
      </p:grpSpPr>
      <p:sp>
        <p:nvSpPr>
          <p:cNvPr id="64" name="Google Shape;64;p14"/>
          <p:cNvSpPr/>
          <p:nvPr/>
        </p:nvSpPr>
        <p:spPr>
          <a:xfrm>
            <a:off x="0" y="1771200"/>
            <a:ext cx="9144000" cy="3375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4"/>
          <p:cNvSpPr/>
          <p:nvPr/>
        </p:nvSpPr>
        <p:spPr>
          <a:xfrm>
            <a:off x="898575" y="2249675"/>
            <a:ext cx="821700" cy="821700"/>
          </a:xfrm>
          <a:prstGeom prst="snip2DiagRect">
            <a:avLst>
              <a:gd name="adj1" fmla="val 0"/>
              <a:gd name="adj2" fmla="val 16667"/>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6" name="Google Shape;66;p14"/>
          <p:cNvSpPr/>
          <p:nvPr/>
        </p:nvSpPr>
        <p:spPr>
          <a:xfrm>
            <a:off x="3646613" y="2249675"/>
            <a:ext cx="821700" cy="821700"/>
          </a:xfrm>
          <a:prstGeom prst="snip2DiagRect">
            <a:avLst>
              <a:gd name="adj1" fmla="val 0"/>
              <a:gd name="adj2" fmla="val 16667"/>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7" name="Google Shape;67;p14"/>
          <p:cNvSpPr/>
          <p:nvPr/>
        </p:nvSpPr>
        <p:spPr>
          <a:xfrm>
            <a:off x="6394650" y="2249675"/>
            <a:ext cx="821700" cy="821700"/>
          </a:xfrm>
          <a:prstGeom prst="snip2DiagRect">
            <a:avLst>
              <a:gd name="adj1" fmla="val 0"/>
              <a:gd name="adj2" fmla="val 16667"/>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8" name="Google Shape;68;p14"/>
          <p:cNvSpPr txBox="1">
            <a:spLocks noGrp="1"/>
          </p:cNvSpPr>
          <p:nvPr>
            <p:ph type="title"/>
          </p:nvPr>
        </p:nvSpPr>
        <p:spPr>
          <a:xfrm>
            <a:off x="1342800" y="670350"/>
            <a:ext cx="6458400" cy="359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lvl1pPr lvl="0" algn="ctr" rtl="0">
              <a:lnSpc>
                <a:spcPct val="115000"/>
              </a:lnSpc>
              <a:spcBef>
                <a:spcPts val="0"/>
              </a:spcBef>
              <a:spcAft>
                <a:spcPts val="0"/>
              </a:spcAft>
              <a:buClr>
                <a:srgbClr val="FFFFFF"/>
              </a:buClr>
              <a:buSzPts val="2200"/>
              <a:buNone/>
              <a:defRPr b="1"/>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69" name="Google Shape;69;p14"/>
          <p:cNvSpPr txBox="1">
            <a:spLocks noGrp="1"/>
          </p:cNvSpPr>
          <p:nvPr>
            <p:ph type="subTitle" idx="1"/>
          </p:nvPr>
        </p:nvSpPr>
        <p:spPr>
          <a:xfrm flipH="1">
            <a:off x="797475" y="3177900"/>
            <a:ext cx="2215800" cy="56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Font typeface="Ubuntu"/>
              <a:buNone/>
              <a:defRPr sz="1800" b="1">
                <a:latin typeface="Ubuntu"/>
                <a:ea typeface="Ubuntu"/>
                <a:cs typeface="Ubuntu"/>
                <a:sym typeface="Ubuntu"/>
              </a:defRPr>
            </a:lvl1pPr>
            <a:lvl2pPr lvl="1" rtl="0">
              <a:lnSpc>
                <a:spcPct val="100000"/>
              </a:lnSpc>
              <a:spcBef>
                <a:spcPts val="0"/>
              </a:spcBef>
              <a:spcAft>
                <a:spcPts val="0"/>
              </a:spcAft>
              <a:buSzPts val="1800"/>
              <a:buFont typeface="Squada One"/>
              <a:buNone/>
              <a:defRPr sz="1800">
                <a:latin typeface="Squada One"/>
                <a:ea typeface="Squada One"/>
                <a:cs typeface="Squada One"/>
                <a:sym typeface="Squada One"/>
              </a:defRPr>
            </a:lvl2pPr>
            <a:lvl3pPr lvl="2" rtl="0">
              <a:lnSpc>
                <a:spcPct val="100000"/>
              </a:lnSpc>
              <a:spcBef>
                <a:spcPts val="0"/>
              </a:spcBef>
              <a:spcAft>
                <a:spcPts val="0"/>
              </a:spcAft>
              <a:buSzPts val="1800"/>
              <a:buFont typeface="Squada One"/>
              <a:buNone/>
              <a:defRPr sz="1800">
                <a:latin typeface="Squada One"/>
                <a:ea typeface="Squada One"/>
                <a:cs typeface="Squada One"/>
                <a:sym typeface="Squada One"/>
              </a:defRPr>
            </a:lvl3pPr>
            <a:lvl4pPr lvl="3" rtl="0">
              <a:lnSpc>
                <a:spcPct val="100000"/>
              </a:lnSpc>
              <a:spcBef>
                <a:spcPts val="0"/>
              </a:spcBef>
              <a:spcAft>
                <a:spcPts val="0"/>
              </a:spcAft>
              <a:buSzPts val="1800"/>
              <a:buFont typeface="Squada One"/>
              <a:buNone/>
              <a:defRPr sz="1800">
                <a:latin typeface="Squada One"/>
                <a:ea typeface="Squada One"/>
                <a:cs typeface="Squada One"/>
                <a:sym typeface="Squada One"/>
              </a:defRPr>
            </a:lvl4pPr>
            <a:lvl5pPr lvl="4" rtl="0">
              <a:lnSpc>
                <a:spcPct val="100000"/>
              </a:lnSpc>
              <a:spcBef>
                <a:spcPts val="0"/>
              </a:spcBef>
              <a:spcAft>
                <a:spcPts val="0"/>
              </a:spcAft>
              <a:buSzPts val="1800"/>
              <a:buFont typeface="Squada One"/>
              <a:buNone/>
              <a:defRPr sz="1800">
                <a:latin typeface="Squada One"/>
                <a:ea typeface="Squada One"/>
                <a:cs typeface="Squada One"/>
                <a:sym typeface="Squada One"/>
              </a:defRPr>
            </a:lvl5pPr>
            <a:lvl6pPr lvl="5" rtl="0">
              <a:lnSpc>
                <a:spcPct val="100000"/>
              </a:lnSpc>
              <a:spcBef>
                <a:spcPts val="0"/>
              </a:spcBef>
              <a:spcAft>
                <a:spcPts val="0"/>
              </a:spcAft>
              <a:buSzPts val="1800"/>
              <a:buFont typeface="Squada One"/>
              <a:buNone/>
              <a:defRPr sz="1800">
                <a:latin typeface="Squada One"/>
                <a:ea typeface="Squada One"/>
                <a:cs typeface="Squada One"/>
                <a:sym typeface="Squada One"/>
              </a:defRPr>
            </a:lvl6pPr>
            <a:lvl7pPr lvl="6" rtl="0">
              <a:lnSpc>
                <a:spcPct val="100000"/>
              </a:lnSpc>
              <a:spcBef>
                <a:spcPts val="0"/>
              </a:spcBef>
              <a:spcAft>
                <a:spcPts val="0"/>
              </a:spcAft>
              <a:buSzPts val="1800"/>
              <a:buFont typeface="Squada One"/>
              <a:buNone/>
              <a:defRPr sz="1800">
                <a:latin typeface="Squada One"/>
                <a:ea typeface="Squada One"/>
                <a:cs typeface="Squada One"/>
                <a:sym typeface="Squada One"/>
              </a:defRPr>
            </a:lvl7pPr>
            <a:lvl8pPr lvl="7" rtl="0">
              <a:lnSpc>
                <a:spcPct val="100000"/>
              </a:lnSpc>
              <a:spcBef>
                <a:spcPts val="0"/>
              </a:spcBef>
              <a:spcAft>
                <a:spcPts val="0"/>
              </a:spcAft>
              <a:buSzPts val="1800"/>
              <a:buFont typeface="Squada One"/>
              <a:buNone/>
              <a:defRPr sz="1800">
                <a:latin typeface="Squada One"/>
                <a:ea typeface="Squada One"/>
                <a:cs typeface="Squada One"/>
                <a:sym typeface="Squada One"/>
              </a:defRPr>
            </a:lvl8pPr>
            <a:lvl9pPr lvl="8" rtl="0">
              <a:lnSpc>
                <a:spcPct val="100000"/>
              </a:lnSpc>
              <a:spcBef>
                <a:spcPts val="0"/>
              </a:spcBef>
              <a:spcAft>
                <a:spcPts val="0"/>
              </a:spcAft>
              <a:buSzPts val="1800"/>
              <a:buFont typeface="Squada One"/>
              <a:buNone/>
              <a:defRPr sz="1800">
                <a:latin typeface="Squada One"/>
                <a:ea typeface="Squada One"/>
                <a:cs typeface="Squada One"/>
                <a:sym typeface="Squada One"/>
              </a:defRPr>
            </a:lvl9pPr>
          </a:lstStyle>
          <a:p>
            <a:endParaRPr/>
          </a:p>
        </p:txBody>
      </p:sp>
      <p:sp>
        <p:nvSpPr>
          <p:cNvPr id="70" name="Google Shape;70;p14"/>
          <p:cNvSpPr txBox="1">
            <a:spLocks noGrp="1"/>
          </p:cNvSpPr>
          <p:nvPr>
            <p:ph type="subTitle" idx="2"/>
          </p:nvPr>
        </p:nvSpPr>
        <p:spPr>
          <a:xfrm>
            <a:off x="796450" y="3690258"/>
            <a:ext cx="2215800" cy="56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400"/>
              <a:buNone/>
              <a:defRPr/>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71" name="Google Shape;71;p14"/>
          <p:cNvSpPr txBox="1">
            <a:spLocks noGrp="1"/>
          </p:cNvSpPr>
          <p:nvPr>
            <p:ph type="title" idx="3" hasCustomPrompt="1"/>
          </p:nvPr>
        </p:nvSpPr>
        <p:spPr>
          <a:xfrm>
            <a:off x="898575" y="2253250"/>
            <a:ext cx="821700" cy="821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600"/>
              <a:buNone/>
              <a:defRPr sz="2600"/>
            </a:lvl1pPr>
            <a:lvl2pPr lvl="1" algn="ctr" rtl="0">
              <a:spcBef>
                <a:spcPts val="0"/>
              </a:spcBef>
              <a:spcAft>
                <a:spcPts val="0"/>
              </a:spcAft>
              <a:buSzPts val="2600"/>
              <a:buFont typeface="Ubuntu"/>
              <a:buNone/>
              <a:defRPr sz="2600">
                <a:latin typeface="Ubuntu"/>
                <a:ea typeface="Ubuntu"/>
                <a:cs typeface="Ubuntu"/>
                <a:sym typeface="Ubuntu"/>
              </a:defRPr>
            </a:lvl2pPr>
            <a:lvl3pPr lvl="2" algn="ctr" rtl="0">
              <a:spcBef>
                <a:spcPts val="0"/>
              </a:spcBef>
              <a:spcAft>
                <a:spcPts val="0"/>
              </a:spcAft>
              <a:buSzPts val="2600"/>
              <a:buFont typeface="Ubuntu"/>
              <a:buNone/>
              <a:defRPr sz="2600">
                <a:latin typeface="Ubuntu"/>
                <a:ea typeface="Ubuntu"/>
                <a:cs typeface="Ubuntu"/>
                <a:sym typeface="Ubuntu"/>
              </a:defRPr>
            </a:lvl3pPr>
            <a:lvl4pPr lvl="3" algn="ctr" rtl="0">
              <a:spcBef>
                <a:spcPts val="0"/>
              </a:spcBef>
              <a:spcAft>
                <a:spcPts val="0"/>
              </a:spcAft>
              <a:buSzPts val="2600"/>
              <a:buFont typeface="Ubuntu"/>
              <a:buNone/>
              <a:defRPr sz="2600">
                <a:latin typeface="Ubuntu"/>
                <a:ea typeface="Ubuntu"/>
                <a:cs typeface="Ubuntu"/>
                <a:sym typeface="Ubuntu"/>
              </a:defRPr>
            </a:lvl4pPr>
            <a:lvl5pPr lvl="4" algn="ctr" rtl="0">
              <a:spcBef>
                <a:spcPts val="0"/>
              </a:spcBef>
              <a:spcAft>
                <a:spcPts val="0"/>
              </a:spcAft>
              <a:buSzPts val="2600"/>
              <a:buFont typeface="Ubuntu"/>
              <a:buNone/>
              <a:defRPr sz="2600">
                <a:latin typeface="Ubuntu"/>
                <a:ea typeface="Ubuntu"/>
                <a:cs typeface="Ubuntu"/>
                <a:sym typeface="Ubuntu"/>
              </a:defRPr>
            </a:lvl5pPr>
            <a:lvl6pPr lvl="5" algn="ctr" rtl="0">
              <a:spcBef>
                <a:spcPts val="0"/>
              </a:spcBef>
              <a:spcAft>
                <a:spcPts val="0"/>
              </a:spcAft>
              <a:buSzPts val="2600"/>
              <a:buFont typeface="Ubuntu"/>
              <a:buNone/>
              <a:defRPr sz="2600">
                <a:latin typeface="Ubuntu"/>
                <a:ea typeface="Ubuntu"/>
                <a:cs typeface="Ubuntu"/>
                <a:sym typeface="Ubuntu"/>
              </a:defRPr>
            </a:lvl6pPr>
            <a:lvl7pPr lvl="6" algn="ctr" rtl="0">
              <a:spcBef>
                <a:spcPts val="0"/>
              </a:spcBef>
              <a:spcAft>
                <a:spcPts val="0"/>
              </a:spcAft>
              <a:buSzPts val="2600"/>
              <a:buFont typeface="Ubuntu"/>
              <a:buNone/>
              <a:defRPr sz="2600">
                <a:latin typeface="Ubuntu"/>
                <a:ea typeface="Ubuntu"/>
                <a:cs typeface="Ubuntu"/>
                <a:sym typeface="Ubuntu"/>
              </a:defRPr>
            </a:lvl7pPr>
            <a:lvl8pPr lvl="7" algn="ctr" rtl="0">
              <a:spcBef>
                <a:spcPts val="0"/>
              </a:spcBef>
              <a:spcAft>
                <a:spcPts val="0"/>
              </a:spcAft>
              <a:buSzPts val="2600"/>
              <a:buFont typeface="Ubuntu"/>
              <a:buNone/>
              <a:defRPr sz="2600">
                <a:latin typeface="Ubuntu"/>
                <a:ea typeface="Ubuntu"/>
                <a:cs typeface="Ubuntu"/>
                <a:sym typeface="Ubuntu"/>
              </a:defRPr>
            </a:lvl8pPr>
            <a:lvl9pPr lvl="8" algn="ctr" rtl="0">
              <a:spcBef>
                <a:spcPts val="0"/>
              </a:spcBef>
              <a:spcAft>
                <a:spcPts val="0"/>
              </a:spcAft>
              <a:buSzPts val="2600"/>
              <a:buFont typeface="Ubuntu"/>
              <a:buNone/>
              <a:defRPr sz="2600">
                <a:latin typeface="Ubuntu"/>
                <a:ea typeface="Ubuntu"/>
                <a:cs typeface="Ubuntu"/>
                <a:sym typeface="Ubuntu"/>
              </a:defRPr>
            </a:lvl9pPr>
          </a:lstStyle>
          <a:p>
            <a:r>
              <a:t>xx%</a:t>
            </a:r>
          </a:p>
        </p:txBody>
      </p:sp>
      <p:sp>
        <p:nvSpPr>
          <p:cNvPr id="72" name="Google Shape;72;p14"/>
          <p:cNvSpPr txBox="1">
            <a:spLocks noGrp="1"/>
          </p:cNvSpPr>
          <p:nvPr>
            <p:ph type="subTitle" idx="4"/>
          </p:nvPr>
        </p:nvSpPr>
        <p:spPr>
          <a:xfrm flipH="1">
            <a:off x="3545401" y="3177900"/>
            <a:ext cx="2214900" cy="56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Font typeface="Ubuntu"/>
              <a:buNone/>
              <a:defRPr sz="1800" b="1">
                <a:latin typeface="Ubuntu"/>
                <a:ea typeface="Ubuntu"/>
                <a:cs typeface="Ubuntu"/>
                <a:sym typeface="Ubuntu"/>
              </a:defRPr>
            </a:lvl1pPr>
            <a:lvl2pPr lvl="1" rtl="0">
              <a:lnSpc>
                <a:spcPct val="100000"/>
              </a:lnSpc>
              <a:spcBef>
                <a:spcPts val="0"/>
              </a:spcBef>
              <a:spcAft>
                <a:spcPts val="0"/>
              </a:spcAft>
              <a:buSzPts val="1800"/>
              <a:buFont typeface="Squada One"/>
              <a:buNone/>
              <a:defRPr sz="1800">
                <a:latin typeface="Squada One"/>
                <a:ea typeface="Squada One"/>
                <a:cs typeface="Squada One"/>
                <a:sym typeface="Squada One"/>
              </a:defRPr>
            </a:lvl2pPr>
            <a:lvl3pPr lvl="2" rtl="0">
              <a:lnSpc>
                <a:spcPct val="100000"/>
              </a:lnSpc>
              <a:spcBef>
                <a:spcPts val="0"/>
              </a:spcBef>
              <a:spcAft>
                <a:spcPts val="0"/>
              </a:spcAft>
              <a:buSzPts val="1800"/>
              <a:buFont typeface="Squada One"/>
              <a:buNone/>
              <a:defRPr sz="1800">
                <a:latin typeface="Squada One"/>
                <a:ea typeface="Squada One"/>
                <a:cs typeface="Squada One"/>
                <a:sym typeface="Squada One"/>
              </a:defRPr>
            </a:lvl3pPr>
            <a:lvl4pPr lvl="3" rtl="0">
              <a:lnSpc>
                <a:spcPct val="100000"/>
              </a:lnSpc>
              <a:spcBef>
                <a:spcPts val="0"/>
              </a:spcBef>
              <a:spcAft>
                <a:spcPts val="0"/>
              </a:spcAft>
              <a:buSzPts val="1800"/>
              <a:buFont typeface="Squada One"/>
              <a:buNone/>
              <a:defRPr sz="1800">
                <a:latin typeface="Squada One"/>
                <a:ea typeface="Squada One"/>
                <a:cs typeface="Squada One"/>
                <a:sym typeface="Squada One"/>
              </a:defRPr>
            </a:lvl4pPr>
            <a:lvl5pPr lvl="4" rtl="0">
              <a:lnSpc>
                <a:spcPct val="100000"/>
              </a:lnSpc>
              <a:spcBef>
                <a:spcPts val="0"/>
              </a:spcBef>
              <a:spcAft>
                <a:spcPts val="0"/>
              </a:spcAft>
              <a:buSzPts val="1800"/>
              <a:buFont typeface="Squada One"/>
              <a:buNone/>
              <a:defRPr sz="1800">
                <a:latin typeface="Squada One"/>
                <a:ea typeface="Squada One"/>
                <a:cs typeface="Squada One"/>
                <a:sym typeface="Squada One"/>
              </a:defRPr>
            </a:lvl5pPr>
            <a:lvl6pPr lvl="5" rtl="0">
              <a:lnSpc>
                <a:spcPct val="100000"/>
              </a:lnSpc>
              <a:spcBef>
                <a:spcPts val="0"/>
              </a:spcBef>
              <a:spcAft>
                <a:spcPts val="0"/>
              </a:spcAft>
              <a:buSzPts val="1800"/>
              <a:buFont typeface="Squada One"/>
              <a:buNone/>
              <a:defRPr sz="1800">
                <a:latin typeface="Squada One"/>
                <a:ea typeface="Squada One"/>
                <a:cs typeface="Squada One"/>
                <a:sym typeface="Squada One"/>
              </a:defRPr>
            </a:lvl6pPr>
            <a:lvl7pPr lvl="6" rtl="0">
              <a:lnSpc>
                <a:spcPct val="100000"/>
              </a:lnSpc>
              <a:spcBef>
                <a:spcPts val="0"/>
              </a:spcBef>
              <a:spcAft>
                <a:spcPts val="0"/>
              </a:spcAft>
              <a:buSzPts val="1800"/>
              <a:buFont typeface="Squada One"/>
              <a:buNone/>
              <a:defRPr sz="1800">
                <a:latin typeface="Squada One"/>
                <a:ea typeface="Squada One"/>
                <a:cs typeface="Squada One"/>
                <a:sym typeface="Squada One"/>
              </a:defRPr>
            </a:lvl7pPr>
            <a:lvl8pPr lvl="7" rtl="0">
              <a:lnSpc>
                <a:spcPct val="100000"/>
              </a:lnSpc>
              <a:spcBef>
                <a:spcPts val="0"/>
              </a:spcBef>
              <a:spcAft>
                <a:spcPts val="0"/>
              </a:spcAft>
              <a:buSzPts val="1800"/>
              <a:buFont typeface="Squada One"/>
              <a:buNone/>
              <a:defRPr sz="1800">
                <a:latin typeface="Squada One"/>
                <a:ea typeface="Squada One"/>
                <a:cs typeface="Squada One"/>
                <a:sym typeface="Squada One"/>
              </a:defRPr>
            </a:lvl8pPr>
            <a:lvl9pPr lvl="8" rtl="0">
              <a:lnSpc>
                <a:spcPct val="100000"/>
              </a:lnSpc>
              <a:spcBef>
                <a:spcPts val="0"/>
              </a:spcBef>
              <a:spcAft>
                <a:spcPts val="0"/>
              </a:spcAft>
              <a:buSzPts val="1800"/>
              <a:buFont typeface="Squada One"/>
              <a:buNone/>
              <a:defRPr sz="1800">
                <a:latin typeface="Squada One"/>
                <a:ea typeface="Squada One"/>
                <a:cs typeface="Squada One"/>
                <a:sym typeface="Squada One"/>
              </a:defRPr>
            </a:lvl9pPr>
          </a:lstStyle>
          <a:p>
            <a:endParaRPr/>
          </a:p>
        </p:txBody>
      </p:sp>
      <p:sp>
        <p:nvSpPr>
          <p:cNvPr id="73" name="Google Shape;73;p14"/>
          <p:cNvSpPr txBox="1">
            <a:spLocks noGrp="1"/>
          </p:cNvSpPr>
          <p:nvPr>
            <p:ph type="subTitle" idx="5"/>
          </p:nvPr>
        </p:nvSpPr>
        <p:spPr>
          <a:xfrm>
            <a:off x="3544501" y="3690258"/>
            <a:ext cx="2214900" cy="56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400"/>
              <a:buNone/>
              <a:defRPr/>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74" name="Google Shape;74;p14"/>
          <p:cNvSpPr txBox="1">
            <a:spLocks noGrp="1"/>
          </p:cNvSpPr>
          <p:nvPr>
            <p:ph type="title" idx="6" hasCustomPrompt="1"/>
          </p:nvPr>
        </p:nvSpPr>
        <p:spPr>
          <a:xfrm>
            <a:off x="6394775" y="2253250"/>
            <a:ext cx="821700" cy="821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600"/>
              <a:buNone/>
              <a:defRPr sz="2600"/>
            </a:lvl1pPr>
            <a:lvl2pPr lvl="1" algn="ctr" rtl="0">
              <a:spcBef>
                <a:spcPts val="0"/>
              </a:spcBef>
              <a:spcAft>
                <a:spcPts val="0"/>
              </a:spcAft>
              <a:buSzPts val="2600"/>
              <a:buFont typeface="Ubuntu"/>
              <a:buNone/>
              <a:defRPr sz="2600">
                <a:latin typeface="Ubuntu"/>
                <a:ea typeface="Ubuntu"/>
                <a:cs typeface="Ubuntu"/>
                <a:sym typeface="Ubuntu"/>
              </a:defRPr>
            </a:lvl2pPr>
            <a:lvl3pPr lvl="2" algn="ctr" rtl="0">
              <a:spcBef>
                <a:spcPts val="0"/>
              </a:spcBef>
              <a:spcAft>
                <a:spcPts val="0"/>
              </a:spcAft>
              <a:buSzPts val="2600"/>
              <a:buFont typeface="Ubuntu"/>
              <a:buNone/>
              <a:defRPr sz="2600">
                <a:latin typeface="Ubuntu"/>
                <a:ea typeface="Ubuntu"/>
                <a:cs typeface="Ubuntu"/>
                <a:sym typeface="Ubuntu"/>
              </a:defRPr>
            </a:lvl3pPr>
            <a:lvl4pPr lvl="3" algn="ctr" rtl="0">
              <a:spcBef>
                <a:spcPts val="0"/>
              </a:spcBef>
              <a:spcAft>
                <a:spcPts val="0"/>
              </a:spcAft>
              <a:buSzPts val="2600"/>
              <a:buFont typeface="Ubuntu"/>
              <a:buNone/>
              <a:defRPr sz="2600">
                <a:latin typeface="Ubuntu"/>
                <a:ea typeface="Ubuntu"/>
                <a:cs typeface="Ubuntu"/>
                <a:sym typeface="Ubuntu"/>
              </a:defRPr>
            </a:lvl4pPr>
            <a:lvl5pPr lvl="4" algn="ctr" rtl="0">
              <a:spcBef>
                <a:spcPts val="0"/>
              </a:spcBef>
              <a:spcAft>
                <a:spcPts val="0"/>
              </a:spcAft>
              <a:buSzPts val="2600"/>
              <a:buFont typeface="Ubuntu"/>
              <a:buNone/>
              <a:defRPr sz="2600">
                <a:latin typeface="Ubuntu"/>
                <a:ea typeface="Ubuntu"/>
                <a:cs typeface="Ubuntu"/>
                <a:sym typeface="Ubuntu"/>
              </a:defRPr>
            </a:lvl5pPr>
            <a:lvl6pPr lvl="5" algn="ctr" rtl="0">
              <a:spcBef>
                <a:spcPts val="0"/>
              </a:spcBef>
              <a:spcAft>
                <a:spcPts val="0"/>
              </a:spcAft>
              <a:buSzPts val="2600"/>
              <a:buFont typeface="Ubuntu"/>
              <a:buNone/>
              <a:defRPr sz="2600">
                <a:latin typeface="Ubuntu"/>
                <a:ea typeface="Ubuntu"/>
                <a:cs typeface="Ubuntu"/>
                <a:sym typeface="Ubuntu"/>
              </a:defRPr>
            </a:lvl6pPr>
            <a:lvl7pPr lvl="6" algn="ctr" rtl="0">
              <a:spcBef>
                <a:spcPts val="0"/>
              </a:spcBef>
              <a:spcAft>
                <a:spcPts val="0"/>
              </a:spcAft>
              <a:buSzPts val="2600"/>
              <a:buFont typeface="Ubuntu"/>
              <a:buNone/>
              <a:defRPr sz="2600">
                <a:latin typeface="Ubuntu"/>
                <a:ea typeface="Ubuntu"/>
                <a:cs typeface="Ubuntu"/>
                <a:sym typeface="Ubuntu"/>
              </a:defRPr>
            </a:lvl7pPr>
            <a:lvl8pPr lvl="7" algn="ctr" rtl="0">
              <a:spcBef>
                <a:spcPts val="0"/>
              </a:spcBef>
              <a:spcAft>
                <a:spcPts val="0"/>
              </a:spcAft>
              <a:buSzPts val="2600"/>
              <a:buFont typeface="Ubuntu"/>
              <a:buNone/>
              <a:defRPr sz="2600">
                <a:latin typeface="Ubuntu"/>
                <a:ea typeface="Ubuntu"/>
                <a:cs typeface="Ubuntu"/>
                <a:sym typeface="Ubuntu"/>
              </a:defRPr>
            </a:lvl8pPr>
            <a:lvl9pPr lvl="8" algn="ctr" rtl="0">
              <a:spcBef>
                <a:spcPts val="0"/>
              </a:spcBef>
              <a:spcAft>
                <a:spcPts val="0"/>
              </a:spcAft>
              <a:buSzPts val="2600"/>
              <a:buFont typeface="Ubuntu"/>
              <a:buNone/>
              <a:defRPr sz="2600">
                <a:latin typeface="Ubuntu"/>
                <a:ea typeface="Ubuntu"/>
                <a:cs typeface="Ubuntu"/>
                <a:sym typeface="Ubuntu"/>
              </a:defRPr>
            </a:lvl9pPr>
          </a:lstStyle>
          <a:p>
            <a:r>
              <a:t>xx%</a:t>
            </a:r>
          </a:p>
        </p:txBody>
      </p:sp>
      <p:sp>
        <p:nvSpPr>
          <p:cNvPr id="75" name="Google Shape;75;p14"/>
          <p:cNvSpPr txBox="1">
            <a:spLocks noGrp="1"/>
          </p:cNvSpPr>
          <p:nvPr>
            <p:ph type="subTitle" idx="7"/>
          </p:nvPr>
        </p:nvSpPr>
        <p:spPr>
          <a:xfrm flipH="1">
            <a:off x="6293425" y="3177900"/>
            <a:ext cx="2214900" cy="56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Font typeface="Ubuntu"/>
              <a:buNone/>
              <a:defRPr sz="1800" b="1">
                <a:latin typeface="Ubuntu"/>
                <a:ea typeface="Ubuntu"/>
                <a:cs typeface="Ubuntu"/>
                <a:sym typeface="Ubuntu"/>
              </a:defRPr>
            </a:lvl1pPr>
            <a:lvl2pPr lvl="1" rtl="0">
              <a:lnSpc>
                <a:spcPct val="100000"/>
              </a:lnSpc>
              <a:spcBef>
                <a:spcPts val="0"/>
              </a:spcBef>
              <a:spcAft>
                <a:spcPts val="0"/>
              </a:spcAft>
              <a:buSzPts val="1800"/>
              <a:buFont typeface="Squada One"/>
              <a:buNone/>
              <a:defRPr sz="1800">
                <a:latin typeface="Squada One"/>
                <a:ea typeface="Squada One"/>
                <a:cs typeface="Squada One"/>
                <a:sym typeface="Squada One"/>
              </a:defRPr>
            </a:lvl2pPr>
            <a:lvl3pPr lvl="2" rtl="0">
              <a:lnSpc>
                <a:spcPct val="100000"/>
              </a:lnSpc>
              <a:spcBef>
                <a:spcPts val="0"/>
              </a:spcBef>
              <a:spcAft>
                <a:spcPts val="0"/>
              </a:spcAft>
              <a:buSzPts val="1800"/>
              <a:buFont typeface="Squada One"/>
              <a:buNone/>
              <a:defRPr sz="1800">
                <a:latin typeface="Squada One"/>
                <a:ea typeface="Squada One"/>
                <a:cs typeface="Squada One"/>
                <a:sym typeface="Squada One"/>
              </a:defRPr>
            </a:lvl3pPr>
            <a:lvl4pPr lvl="3" rtl="0">
              <a:lnSpc>
                <a:spcPct val="100000"/>
              </a:lnSpc>
              <a:spcBef>
                <a:spcPts val="0"/>
              </a:spcBef>
              <a:spcAft>
                <a:spcPts val="0"/>
              </a:spcAft>
              <a:buSzPts val="1800"/>
              <a:buFont typeface="Squada One"/>
              <a:buNone/>
              <a:defRPr sz="1800">
                <a:latin typeface="Squada One"/>
                <a:ea typeface="Squada One"/>
                <a:cs typeface="Squada One"/>
                <a:sym typeface="Squada One"/>
              </a:defRPr>
            </a:lvl4pPr>
            <a:lvl5pPr lvl="4" rtl="0">
              <a:lnSpc>
                <a:spcPct val="100000"/>
              </a:lnSpc>
              <a:spcBef>
                <a:spcPts val="0"/>
              </a:spcBef>
              <a:spcAft>
                <a:spcPts val="0"/>
              </a:spcAft>
              <a:buSzPts val="1800"/>
              <a:buFont typeface="Squada One"/>
              <a:buNone/>
              <a:defRPr sz="1800">
                <a:latin typeface="Squada One"/>
                <a:ea typeface="Squada One"/>
                <a:cs typeface="Squada One"/>
                <a:sym typeface="Squada One"/>
              </a:defRPr>
            </a:lvl5pPr>
            <a:lvl6pPr lvl="5" rtl="0">
              <a:lnSpc>
                <a:spcPct val="100000"/>
              </a:lnSpc>
              <a:spcBef>
                <a:spcPts val="0"/>
              </a:spcBef>
              <a:spcAft>
                <a:spcPts val="0"/>
              </a:spcAft>
              <a:buSzPts val="1800"/>
              <a:buFont typeface="Squada One"/>
              <a:buNone/>
              <a:defRPr sz="1800">
                <a:latin typeface="Squada One"/>
                <a:ea typeface="Squada One"/>
                <a:cs typeface="Squada One"/>
                <a:sym typeface="Squada One"/>
              </a:defRPr>
            </a:lvl6pPr>
            <a:lvl7pPr lvl="6" rtl="0">
              <a:lnSpc>
                <a:spcPct val="100000"/>
              </a:lnSpc>
              <a:spcBef>
                <a:spcPts val="0"/>
              </a:spcBef>
              <a:spcAft>
                <a:spcPts val="0"/>
              </a:spcAft>
              <a:buSzPts val="1800"/>
              <a:buFont typeface="Squada One"/>
              <a:buNone/>
              <a:defRPr sz="1800">
                <a:latin typeface="Squada One"/>
                <a:ea typeface="Squada One"/>
                <a:cs typeface="Squada One"/>
                <a:sym typeface="Squada One"/>
              </a:defRPr>
            </a:lvl7pPr>
            <a:lvl8pPr lvl="7" rtl="0">
              <a:lnSpc>
                <a:spcPct val="100000"/>
              </a:lnSpc>
              <a:spcBef>
                <a:spcPts val="0"/>
              </a:spcBef>
              <a:spcAft>
                <a:spcPts val="0"/>
              </a:spcAft>
              <a:buSzPts val="1800"/>
              <a:buFont typeface="Squada One"/>
              <a:buNone/>
              <a:defRPr sz="1800">
                <a:latin typeface="Squada One"/>
                <a:ea typeface="Squada One"/>
                <a:cs typeface="Squada One"/>
                <a:sym typeface="Squada One"/>
              </a:defRPr>
            </a:lvl8pPr>
            <a:lvl9pPr lvl="8" rtl="0">
              <a:lnSpc>
                <a:spcPct val="100000"/>
              </a:lnSpc>
              <a:spcBef>
                <a:spcPts val="0"/>
              </a:spcBef>
              <a:spcAft>
                <a:spcPts val="0"/>
              </a:spcAft>
              <a:buSzPts val="1800"/>
              <a:buFont typeface="Squada One"/>
              <a:buNone/>
              <a:defRPr sz="1800">
                <a:latin typeface="Squada One"/>
                <a:ea typeface="Squada One"/>
                <a:cs typeface="Squada One"/>
                <a:sym typeface="Squada One"/>
              </a:defRPr>
            </a:lvl9pPr>
          </a:lstStyle>
          <a:p>
            <a:endParaRPr/>
          </a:p>
        </p:txBody>
      </p:sp>
      <p:sp>
        <p:nvSpPr>
          <p:cNvPr id="76" name="Google Shape;76;p14"/>
          <p:cNvSpPr txBox="1">
            <a:spLocks noGrp="1"/>
          </p:cNvSpPr>
          <p:nvPr>
            <p:ph type="subTitle" idx="8"/>
          </p:nvPr>
        </p:nvSpPr>
        <p:spPr>
          <a:xfrm>
            <a:off x="6292525" y="3690258"/>
            <a:ext cx="2214900" cy="56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400"/>
              <a:buNone/>
              <a:defRPr/>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77" name="Google Shape;77;p14"/>
          <p:cNvSpPr txBox="1">
            <a:spLocks noGrp="1"/>
          </p:cNvSpPr>
          <p:nvPr>
            <p:ph type="title" idx="9" hasCustomPrompt="1"/>
          </p:nvPr>
        </p:nvSpPr>
        <p:spPr>
          <a:xfrm>
            <a:off x="3646612" y="2253250"/>
            <a:ext cx="821700" cy="821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600"/>
              <a:buNone/>
              <a:defRPr sz="2600"/>
            </a:lvl1pPr>
            <a:lvl2pPr lvl="1" algn="ctr" rtl="0">
              <a:spcBef>
                <a:spcPts val="0"/>
              </a:spcBef>
              <a:spcAft>
                <a:spcPts val="0"/>
              </a:spcAft>
              <a:buSzPts val="2600"/>
              <a:buFont typeface="Ubuntu"/>
              <a:buNone/>
              <a:defRPr sz="2600">
                <a:latin typeface="Ubuntu"/>
                <a:ea typeface="Ubuntu"/>
                <a:cs typeface="Ubuntu"/>
                <a:sym typeface="Ubuntu"/>
              </a:defRPr>
            </a:lvl2pPr>
            <a:lvl3pPr lvl="2" algn="ctr" rtl="0">
              <a:spcBef>
                <a:spcPts val="0"/>
              </a:spcBef>
              <a:spcAft>
                <a:spcPts val="0"/>
              </a:spcAft>
              <a:buSzPts val="2600"/>
              <a:buFont typeface="Ubuntu"/>
              <a:buNone/>
              <a:defRPr sz="2600">
                <a:latin typeface="Ubuntu"/>
                <a:ea typeface="Ubuntu"/>
                <a:cs typeface="Ubuntu"/>
                <a:sym typeface="Ubuntu"/>
              </a:defRPr>
            </a:lvl3pPr>
            <a:lvl4pPr lvl="3" algn="ctr" rtl="0">
              <a:spcBef>
                <a:spcPts val="0"/>
              </a:spcBef>
              <a:spcAft>
                <a:spcPts val="0"/>
              </a:spcAft>
              <a:buSzPts val="2600"/>
              <a:buFont typeface="Ubuntu"/>
              <a:buNone/>
              <a:defRPr sz="2600">
                <a:latin typeface="Ubuntu"/>
                <a:ea typeface="Ubuntu"/>
                <a:cs typeface="Ubuntu"/>
                <a:sym typeface="Ubuntu"/>
              </a:defRPr>
            </a:lvl4pPr>
            <a:lvl5pPr lvl="4" algn="ctr" rtl="0">
              <a:spcBef>
                <a:spcPts val="0"/>
              </a:spcBef>
              <a:spcAft>
                <a:spcPts val="0"/>
              </a:spcAft>
              <a:buSzPts val="2600"/>
              <a:buFont typeface="Ubuntu"/>
              <a:buNone/>
              <a:defRPr sz="2600">
                <a:latin typeface="Ubuntu"/>
                <a:ea typeface="Ubuntu"/>
                <a:cs typeface="Ubuntu"/>
                <a:sym typeface="Ubuntu"/>
              </a:defRPr>
            </a:lvl5pPr>
            <a:lvl6pPr lvl="5" algn="ctr" rtl="0">
              <a:spcBef>
                <a:spcPts val="0"/>
              </a:spcBef>
              <a:spcAft>
                <a:spcPts val="0"/>
              </a:spcAft>
              <a:buSzPts val="2600"/>
              <a:buFont typeface="Ubuntu"/>
              <a:buNone/>
              <a:defRPr sz="2600">
                <a:latin typeface="Ubuntu"/>
                <a:ea typeface="Ubuntu"/>
                <a:cs typeface="Ubuntu"/>
                <a:sym typeface="Ubuntu"/>
              </a:defRPr>
            </a:lvl6pPr>
            <a:lvl7pPr lvl="6" algn="ctr" rtl="0">
              <a:spcBef>
                <a:spcPts val="0"/>
              </a:spcBef>
              <a:spcAft>
                <a:spcPts val="0"/>
              </a:spcAft>
              <a:buSzPts val="2600"/>
              <a:buFont typeface="Ubuntu"/>
              <a:buNone/>
              <a:defRPr sz="2600">
                <a:latin typeface="Ubuntu"/>
                <a:ea typeface="Ubuntu"/>
                <a:cs typeface="Ubuntu"/>
                <a:sym typeface="Ubuntu"/>
              </a:defRPr>
            </a:lvl7pPr>
            <a:lvl8pPr lvl="7" algn="ctr" rtl="0">
              <a:spcBef>
                <a:spcPts val="0"/>
              </a:spcBef>
              <a:spcAft>
                <a:spcPts val="0"/>
              </a:spcAft>
              <a:buSzPts val="2600"/>
              <a:buFont typeface="Ubuntu"/>
              <a:buNone/>
              <a:defRPr sz="2600">
                <a:latin typeface="Ubuntu"/>
                <a:ea typeface="Ubuntu"/>
                <a:cs typeface="Ubuntu"/>
                <a:sym typeface="Ubuntu"/>
              </a:defRPr>
            </a:lvl8pPr>
            <a:lvl9pPr lvl="8" algn="ctr" rtl="0">
              <a:spcBef>
                <a:spcPts val="0"/>
              </a:spcBef>
              <a:spcAft>
                <a:spcPts val="0"/>
              </a:spcAft>
              <a:buSzPts val="2600"/>
              <a:buFont typeface="Ubuntu"/>
              <a:buNone/>
              <a:defRPr sz="2600">
                <a:latin typeface="Ubuntu"/>
                <a:ea typeface="Ubuntu"/>
                <a:cs typeface="Ubuntu"/>
                <a:sym typeface="Ubuntu"/>
              </a:defRPr>
            </a:lvl9pPr>
          </a:lstStyle>
          <a:p>
            <a:r>
              <a:t>xx%</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5">
  <p:cSld name="CUSTOM_10_1">
    <p:bg>
      <p:bgPr>
        <a:blipFill>
          <a:blip r:embed="rId2">
            <a:alphaModFix/>
          </a:blip>
          <a:stretch>
            <a:fillRect/>
          </a:stretch>
        </a:blipFill>
        <a:effectLst/>
      </p:bgPr>
    </p:bg>
    <p:spTree>
      <p:nvGrpSpPr>
        <p:cNvPr id="1" name="Shape 78"/>
        <p:cNvGrpSpPr/>
        <p:nvPr/>
      </p:nvGrpSpPr>
      <p:grpSpPr>
        <a:xfrm>
          <a:off x="0" y="0"/>
          <a:ext cx="0" cy="0"/>
          <a:chOff x="0" y="0"/>
          <a:chExt cx="0" cy="0"/>
        </a:xfrm>
      </p:grpSpPr>
      <p:sp>
        <p:nvSpPr>
          <p:cNvPr id="79" name="Google Shape;79;p15"/>
          <p:cNvSpPr/>
          <p:nvPr/>
        </p:nvSpPr>
        <p:spPr>
          <a:xfrm flipH="1">
            <a:off x="3967500" y="0"/>
            <a:ext cx="51765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5"/>
          <p:cNvSpPr txBox="1">
            <a:spLocks noGrp="1"/>
          </p:cNvSpPr>
          <p:nvPr>
            <p:ph type="title"/>
          </p:nvPr>
        </p:nvSpPr>
        <p:spPr>
          <a:xfrm flipH="1">
            <a:off x="4992115" y="1722250"/>
            <a:ext cx="2920500" cy="16434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200"/>
              <a:buNone/>
              <a:defRPr sz="6000" b="1"/>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81" name="Google Shape;81;p15"/>
          <p:cNvSpPr txBox="1">
            <a:spLocks noGrp="1"/>
          </p:cNvSpPr>
          <p:nvPr>
            <p:ph type="subTitle" idx="1"/>
          </p:nvPr>
        </p:nvSpPr>
        <p:spPr>
          <a:xfrm flipH="1">
            <a:off x="5010775" y="3286600"/>
            <a:ext cx="2920500" cy="7863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solidFill>
                  <a:schemeClr val="dk1"/>
                </a:solidFill>
              </a:defRPr>
            </a:lvl2pPr>
            <a:lvl3pPr lvl="2" algn="ctr" rtl="0">
              <a:spcBef>
                <a:spcPts val="0"/>
              </a:spcBef>
              <a:spcAft>
                <a:spcPts val="0"/>
              </a:spcAft>
              <a:buNone/>
              <a:defRPr>
                <a:solidFill>
                  <a:schemeClr val="dk1"/>
                </a:solidFill>
              </a:defRPr>
            </a:lvl3pPr>
            <a:lvl4pPr lvl="3" algn="ctr" rtl="0">
              <a:spcBef>
                <a:spcPts val="0"/>
              </a:spcBef>
              <a:spcAft>
                <a:spcPts val="0"/>
              </a:spcAft>
              <a:buNone/>
              <a:defRPr>
                <a:solidFill>
                  <a:schemeClr val="dk1"/>
                </a:solidFill>
              </a:defRPr>
            </a:lvl4pPr>
            <a:lvl5pPr lvl="4" algn="ctr" rtl="0">
              <a:spcBef>
                <a:spcPts val="0"/>
              </a:spcBef>
              <a:spcAft>
                <a:spcPts val="0"/>
              </a:spcAft>
              <a:buNone/>
              <a:defRPr>
                <a:solidFill>
                  <a:schemeClr val="dk1"/>
                </a:solidFill>
              </a:defRPr>
            </a:lvl5pPr>
            <a:lvl6pPr lvl="5" algn="ctr" rtl="0">
              <a:spcBef>
                <a:spcPts val="0"/>
              </a:spcBef>
              <a:spcAft>
                <a:spcPts val="0"/>
              </a:spcAft>
              <a:buNone/>
              <a:defRPr>
                <a:solidFill>
                  <a:schemeClr val="dk1"/>
                </a:solidFill>
              </a:defRPr>
            </a:lvl6pPr>
            <a:lvl7pPr lvl="6" algn="ctr" rtl="0">
              <a:spcBef>
                <a:spcPts val="0"/>
              </a:spcBef>
              <a:spcAft>
                <a:spcPts val="0"/>
              </a:spcAft>
              <a:buNone/>
              <a:defRPr>
                <a:solidFill>
                  <a:schemeClr val="dk1"/>
                </a:solidFill>
              </a:defRPr>
            </a:lvl7pPr>
            <a:lvl8pPr lvl="7" algn="ctr" rtl="0">
              <a:spcBef>
                <a:spcPts val="0"/>
              </a:spcBef>
              <a:spcAft>
                <a:spcPts val="0"/>
              </a:spcAft>
              <a:buNone/>
              <a:defRPr>
                <a:solidFill>
                  <a:schemeClr val="dk1"/>
                </a:solidFill>
              </a:defRPr>
            </a:lvl8pPr>
            <a:lvl9pPr lvl="8" algn="ctr" rtl="0">
              <a:spcBef>
                <a:spcPts val="0"/>
              </a:spcBef>
              <a:spcAft>
                <a:spcPts val="0"/>
              </a:spcAft>
              <a:buNone/>
              <a:defRPr>
                <a:solidFill>
                  <a:schemeClr val="dk1"/>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1">
  <p:cSld name="CUSTOM_17">
    <p:bg>
      <p:bgPr>
        <a:solidFill>
          <a:schemeClr val="dk1"/>
        </a:solidFill>
        <a:effectLst/>
      </p:bgPr>
    </p:bg>
    <p:spTree>
      <p:nvGrpSpPr>
        <p:cNvPr id="1" name="Shape 86"/>
        <p:cNvGrpSpPr/>
        <p:nvPr/>
      </p:nvGrpSpPr>
      <p:grpSpPr>
        <a:xfrm>
          <a:off x="0" y="0"/>
          <a:ext cx="0" cy="0"/>
          <a:chOff x="0" y="0"/>
          <a:chExt cx="0" cy="0"/>
        </a:xfrm>
      </p:grpSpPr>
      <p:pic>
        <p:nvPicPr>
          <p:cNvPr id="87" name="Google Shape;87;p17"/>
          <p:cNvPicPr preferRelativeResize="0"/>
          <p:nvPr/>
        </p:nvPicPr>
        <p:blipFill rotWithShape="1">
          <a:blip r:embed="rId2">
            <a:alphaModFix/>
          </a:blip>
          <a:srcRect l="32276"/>
          <a:stretch/>
        </p:blipFill>
        <p:spPr>
          <a:xfrm>
            <a:off x="0" y="1"/>
            <a:ext cx="6191694" cy="5143500"/>
          </a:xfrm>
          <a:prstGeom prst="rect">
            <a:avLst/>
          </a:prstGeom>
          <a:noFill/>
          <a:ln>
            <a:noFill/>
          </a:ln>
        </p:spPr>
      </p:pic>
      <p:sp>
        <p:nvSpPr>
          <p:cNvPr id="88" name="Google Shape;88;p17"/>
          <p:cNvSpPr txBox="1">
            <a:spLocks noGrp="1"/>
          </p:cNvSpPr>
          <p:nvPr>
            <p:ph type="title"/>
          </p:nvPr>
        </p:nvSpPr>
        <p:spPr>
          <a:xfrm>
            <a:off x="3169775" y="2323425"/>
            <a:ext cx="5488200" cy="122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200"/>
              <a:buNone/>
              <a:defRPr b="1"/>
            </a:lvl1pPr>
            <a:lvl2pPr lvl="1" rtl="0">
              <a:spcBef>
                <a:spcPts val="0"/>
              </a:spcBef>
              <a:spcAft>
                <a:spcPts val="0"/>
              </a:spcAft>
              <a:buClr>
                <a:srgbClr val="EFD67E"/>
              </a:buClr>
              <a:buSzPts val="2200"/>
              <a:buNone/>
              <a:defRPr>
                <a:solidFill>
                  <a:srgbClr val="EFD67E"/>
                </a:solidFill>
              </a:defRPr>
            </a:lvl2pPr>
            <a:lvl3pPr lvl="2" rtl="0">
              <a:spcBef>
                <a:spcPts val="0"/>
              </a:spcBef>
              <a:spcAft>
                <a:spcPts val="0"/>
              </a:spcAft>
              <a:buClr>
                <a:srgbClr val="EFD67E"/>
              </a:buClr>
              <a:buSzPts val="2200"/>
              <a:buNone/>
              <a:defRPr>
                <a:solidFill>
                  <a:srgbClr val="EFD67E"/>
                </a:solidFill>
              </a:defRPr>
            </a:lvl3pPr>
            <a:lvl4pPr lvl="3" rtl="0">
              <a:spcBef>
                <a:spcPts val="0"/>
              </a:spcBef>
              <a:spcAft>
                <a:spcPts val="0"/>
              </a:spcAft>
              <a:buClr>
                <a:srgbClr val="EFD67E"/>
              </a:buClr>
              <a:buSzPts val="2200"/>
              <a:buNone/>
              <a:defRPr>
                <a:solidFill>
                  <a:srgbClr val="EFD67E"/>
                </a:solidFill>
              </a:defRPr>
            </a:lvl4pPr>
            <a:lvl5pPr lvl="4" rtl="0">
              <a:spcBef>
                <a:spcPts val="0"/>
              </a:spcBef>
              <a:spcAft>
                <a:spcPts val="0"/>
              </a:spcAft>
              <a:buClr>
                <a:srgbClr val="EFD67E"/>
              </a:buClr>
              <a:buSzPts val="2200"/>
              <a:buNone/>
              <a:defRPr>
                <a:solidFill>
                  <a:srgbClr val="EFD67E"/>
                </a:solidFill>
              </a:defRPr>
            </a:lvl5pPr>
            <a:lvl6pPr lvl="5" rtl="0">
              <a:spcBef>
                <a:spcPts val="0"/>
              </a:spcBef>
              <a:spcAft>
                <a:spcPts val="0"/>
              </a:spcAft>
              <a:buClr>
                <a:srgbClr val="EFD67E"/>
              </a:buClr>
              <a:buSzPts val="2200"/>
              <a:buNone/>
              <a:defRPr>
                <a:solidFill>
                  <a:srgbClr val="EFD67E"/>
                </a:solidFill>
              </a:defRPr>
            </a:lvl6pPr>
            <a:lvl7pPr lvl="6" rtl="0">
              <a:spcBef>
                <a:spcPts val="0"/>
              </a:spcBef>
              <a:spcAft>
                <a:spcPts val="0"/>
              </a:spcAft>
              <a:buClr>
                <a:srgbClr val="EFD67E"/>
              </a:buClr>
              <a:buSzPts val="2200"/>
              <a:buNone/>
              <a:defRPr>
                <a:solidFill>
                  <a:srgbClr val="EFD67E"/>
                </a:solidFill>
              </a:defRPr>
            </a:lvl7pPr>
            <a:lvl8pPr lvl="7" rtl="0">
              <a:spcBef>
                <a:spcPts val="0"/>
              </a:spcBef>
              <a:spcAft>
                <a:spcPts val="0"/>
              </a:spcAft>
              <a:buClr>
                <a:srgbClr val="EFD67E"/>
              </a:buClr>
              <a:buSzPts val="2200"/>
              <a:buNone/>
              <a:defRPr>
                <a:solidFill>
                  <a:srgbClr val="EFD67E"/>
                </a:solidFill>
              </a:defRPr>
            </a:lvl8pPr>
            <a:lvl9pPr lvl="8" rtl="0">
              <a:spcBef>
                <a:spcPts val="0"/>
              </a:spcBef>
              <a:spcAft>
                <a:spcPts val="0"/>
              </a:spcAft>
              <a:buClr>
                <a:srgbClr val="EFD67E"/>
              </a:buClr>
              <a:buSzPts val="2200"/>
              <a:buNone/>
              <a:defRPr>
                <a:solidFill>
                  <a:srgbClr val="EFD67E"/>
                </a:solidFill>
              </a:defRPr>
            </a:lvl9pPr>
          </a:lstStyle>
          <a:p>
            <a:endParaRPr/>
          </a:p>
        </p:txBody>
      </p:sp>
      <p:sp>
        <p:nvSpPr>
          <p:cNvPr id="89" name="Google Shape;89;p17"/>
          <p:cNvSpPr txBox="1">
            <a:spLocks noGrp="1"/>
          </p:cNvSpPr>
          <p:nvPr>
            <p:ph type="subTitle" idx="1"/>
          </p:nvPr>
        </p:nvSpPr>
        <p:spPr>
          <a:xfrm>
            <a:off x="3169775" y="3546325"/>
            <a:ext cx="5488200" cy="28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1">
  <p:cSld name="CUSTOM_2_1_2">
    <p:spTree>
      <p:nvGrpSpPr>
        <p:cNvPr id="1" name="Shape 90"/>
        <p:cNvGrpSpPr/>
        <p:nvPr/>
      </p:nvGrpSpPr>
      <p:grpSpPr>
        <a:xfrm>
          <a:off x="0" y="0"/>
          <a:ext cx="0" cy="0"/>
          <a:chOff x="0" y="0"/>
          <a:chExt cx="0" cy="0"/>
        </a:xfrm>
      </p:grpSpPr>
      <p:sp>
        <p:nvSpPr>
          <p:cNvPr id="91" name="Google Shape;91;p18"/>
          <p:cNvSpPr/>
          <p:nvPr/>
        </p:nvSpPr>
        <p:spPr>
          <a:xfrm>
            <a:off x="3967500" y="0"/>
            <a:ext cx="51765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8"/>
          <p:cNvSpPr txBox="1">
            <a:spLocks noGrp="1"/>
          </p:cNvSpPr>
          <p:nvPr>
            <p:ph type="title"/>
          </p:nvPr>
        </p:nvSpPr>
        <p:spPr>
          <a:xfrm>
            <a:off x="4585725" y="3059550"/>
            <a:ext cx="3690000" cy="721800"/>
          </a:xfrm>
          <a:prstGeom prst="rect">
            <a:avLst/>
          </a:prstGeom>
        </p:spPr>
        <p:txBody>
          <a:bodyPr spcFirstLastPara="1" wrap="square" lIns="91425" tIns="91425" rIns="91425" bIns="91425" anchor="b" anchorCtr="0">
            <a:noAutofit/>
          </a:bodyPr>
          <a:lstStyle>
            <a:lvl1pPr lvl="0" rtl="0">
              <a:spcBef>
                <a:spcPts val="0"/>
              </a:spcBef>
              <a:spcAft>
                <a:spcPts val="0"/>
              </a:spcAft>
              <a:buSzPts val="2200"/>
              <a:buAutoNum type="arabicPeriod"/>
              <a:defRPr b="1"/>
            </a:lvl1pPr>
            <a:lvl2pPr lvl="1" rtl="0">
              <a:spcBef>
                <a:spcPts val="0"/>
              </a:spcBef>
              <a:spcAft>
                <a:spcPts val="0"/>
              </a:spcAft>
              <a:buSzPts val="2200"/>
              <a:buAutoNum type="alphaLcPeriod"/>
              <a:defRPr/>
            </a:lvl2pPr>
            <a:lvl3pPr lvl="2" rtl="0">
              <a:spcBef>
                <a:spcPts val="0"/>
              </a:spcBef>
              <a:spcAft>
                <a:spcPts val="0"/>
              </a:spcAft>
              <a:buSzPts val="2200"/>
              <a:buAutoNum type="romanLcPeriod"/>
              <a:defRPr/>
            </a:lvl3pPr>
            <a:lvl4pPr lvl="3" rtl="0">
              <a:spcBef>
                <a:spcPts val="0"/>
              </a:spcBef>
              <a:spcAft>
                <a:spcPts val="0"/>
              </a:spcAft>
              <a:buSzPts val="2200"/>
              <a:buAutoNum type="arabicPeriod"/>
              <a:defRPr/>
            </a:lvl4pPr>
            <a:lvl5pPr lvl="4" rtl="0">
              <a:spcBef>
                <a:spcPts val="0"/>
              </a:spcBef>
              <a:spcAft>
                <a:spcPts val="0"/>
              </a:spcAft>
              <a:buSzPts val="2200"/>
              <a:buAutoNum type="alphaLcPeriod"/>
              <a:defRPr/>
            </a:lvl5pPr>
            <a:lvl6pPr lvl="5" rtl="0">
              <a:spcBef>
                <a:spcPts val="0"/>
              </a:spcBef>
              <a:spcAft>
                <a:spcPts val="0"/>
              </a:spcAft>
              <a:buSzPts val="2200"/>
              <a:buAutoNum type="romanLcPeriod"/>
              <a:defRPr/>
            </a:lvl6pPr>
            <a:lvl7pPr lvl="6" rtl="0">
              <a:spcBef>
                <a:spcPts val="0"/>
              </a:spcBef>
              <a:spcAft>
                <a:spcPts val="0"/>
              </a:spcAft>
              <a:buSzPts val="2200"/>
              <a:buAutoNum type="arabicPeriod"/>
              <a:defRPr/>
            </a:lvl7pPr>
            <a:lvl8pPr lvl="7" rtl="0">
              <a:spcBef>
                <a:spcPts val="0"/>
              </a:spcBef>
              <a:spcAft>
                <a:spcPts val="0"/>
              </a:spcAft>
              <a:buSzPts val="2200"/>
              <a:buAutoNum type="alphaLcPeriod"/>
              <a:defRPr/>
            </a:lvl8pPr>
            <a:lvl9pPr lvl="8" rtl="0">
              <a:spcBef>
                <a:spcPts val="0"/>
              </a:spcBef>
              <a:spcAft>
                <a:spcPts val="0"/>
              </a:spcAft>
              <a:buSzPts val="2200"/>
              <a:buAutoNum type="romanLcPeriod"/>
              <a:defRPr/>
            </a:lvl9pPr>
          </a:lstStyle>
          <a:p>
            <a:endParaRPr/>
          </a:p>
        </p:txBody>
      </p:sp>
      <p:sp>
        <p:nvSpPr>
          <p:cNvPr id="93" name="Google Shape;93;p18"/>
          <p:cNvSpPr txBox="1">
            <a:spLocks noGrp="1"/>
          </p:cNvSpPr>
          <p:nvPr>
            <p:ph type="subTitle" idx="1"/>
          </p:nvPr>
        </p:nvSpPr>
        <p:spPr>
          <a:xfrm>
            <a:off x="5050475" y="3821800"/>
            <a:ext cx="3379200" cy="281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9">
  <p:cSld name="CUSTOM_10_1_1_2_1_1">
    <p:bg>
      <p:bgPr>
        <a:blipFill>
          <a:blip r:embed="rId2">
            <a:alphaModFix/>
          </a:blip>
          <a:stretch>
            <a:fillRect/>
          </a:stretch>
        </a:blipFill>
        <a:effectLst/>
      </p:bgPr>
    </p:bg>
    <p:spTree>
      <p:nvGrpSpPr>
        <p:cNvPr id="1" name="Shape 94"/>
        <p:cNvGrpSpPr/>
        <p:nvPr/>
      </p:nvGrpSpPr>
      <p:grpSpPr>
        <a:xfrm>
          <a:off x="0" y="0"/>
          <a:ext cx="0" cy="0"/>
          <a:chOff x="0" y="0"/>
          <a:chExt cx="0" cy="0"/>
        </a:xfrm>
      </p:grpSpPr>
      <p:sp>
        <p:nvSpPr>
          <p:cNvPr id="95" name="Google Shape;95;p19"/>
          <p:cNvSpPr/>
          <p:nvPr/>
        </p:nvSpPr>
        <p:spPr>
          <a:xfrm flipH="1">
            <a:off x="0" y="0"/>
            <a:ext cx="60348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9"/>
          <p:cNvSpPr/>
          <p:nvPr/>
        </p:nvSpPr>
        <p:spPr>
          <a:xfrm flipH="1">
            <a:off x="8595400" y="0"/>
            <a:ext cx="548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9"/>
          <p:cNvSpPr txBox="1">
            <a:spLocks noGrp="1"/>
          </p:cNvSpPr>
          <p:nvPr>
            <p:ph type="title"/>
          </p:nvPr>
        </p:nvSpPr>
        <p:spPr>
          <a:xfrm>
            <a:off x="823650" y="2283238"/>
            <a:ext cx="3796200" cy="7041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200"/>
              <a:buAutoNum type="arabicPeriod"/>
              <a:defRPr b="1"/>
            </a:lvl1pPr>
            <a:lvl2pPr lvl="1" rtl="0">
              <a:spcBef>
                <a:spcPts val="0"/>
              </a:spcBef>
              <a:spcAft>
                <a:spcPts val="0"/>
              </a:spcAft>
              <a:buSzPts val="4000"/>
              <a:buAutoNum type="alphaLcPeriod"/>
              <a:defRPr sz="4000"/>
            </a:lvl2pPr>
            <a:lvl3pPr lvl="2" rtl="0">
              <a:spcBef>
                <a:spcPts val="0"/>
              </a:spcBef>
              <a:spcAft>
                <a:spcPts val="0"/>
              </a:spcAft>
              <a:buSzPts val="4000"/>
              <a:buAutoNum type="romanLcPeriod"/>
              <a:defRPr sz="4000"/>
            </a:lvl3pPr>
            <a:lvl4pPr lvl="3" rtl="0">
              <a:spcBef>
                <a:spcPts val="0"/>
              </a:spcBef>
              <a:spcAft>
                <a:spcPts val="0"/>
              </a:spcAft>
              <a:buSzPts val="4000"/>
              <a:buAutoNum type="arabicPeriod"/>
              <a:defRPr sz="4000"/>
            </a:lvl4pPr>
            <a:lvl5pPr lvl="4" rtl="0">
              <a:spcBef>
                <a:spcPts val="0"/>
              </a:spcBef>
              <a:spcAft>
                <a:spcPts val="0"/>
              </a:spcAft>
              <a:buSzPts val="4000"/>
              <a:buAutoNum type="alphaLcPeriod"/>
              <a:defRPr sz="4000"/>
            </a:lvl5pPr>
            <a:lvl6pPr lvl="5" rtl="0">
              <a:spcBef>
                <a:spcPts val="0"/>
              </a:spcBef>
              <a:spcAft>
                <a:spcPts val="0"/>
              </a:spcAft>
              <a:buSzPts val="4000"/>
              <a:buAutoNum type="romanLcPeriod"/>
              <a:defRPr sz="4000"/>
            </a:lvl6pPr>
            <a:lvl7pPr lvl="6" rtl="0">
              <a:spcBef>
                <a:spcPts val="0"/>
              </a:spcBef>
              <a:spcAft>
                <a:spcPts val="0"/>
              </a:spcAft>
              <a:buSzPts val="4000"/>
              <a:buAutoNum type="arabicPeriod"/>
              <a:defRPr sz="4000"/>
            </a:lvl7pPr>
            <a:lvl8pPr lvl="7" rtl="0">
              <a:spcBef>
                <a:spcPts val="0"/>
              </a:spcBef>
              <a:spcAft>
                <a:spcPts val="0"/>
              </a:spcAft>
              <a:buSzPts val="4000"/>
              <a:buAutoNum type="alphaLcPeriod"/>
              <a:defRPr sz="4000"/>
            </a:lvl8pPr>
            <a:lvl9pPr lvl="8" rtl="0">
              <a:spcBef>
                <a:spcPts val="0"/>
              </a:spcBef>
              <a:spcAft>
                <a:spcPts val="0"/>
              </a:spcAft>
              <a:buSzPts val="4000"/>
              <a:buAutoNum type="romanLcPeriod"/>
              <a:defRPr sz="4000"/>
            </a:lvl9pPr>
          </a:lstStyle>
          <a:p>
            <a:endParaRPr/>
          </a:p>
        </p:txBody>
      </p:sp>
      <p:sp>
        <p:nvSpPr>
          <p:cNvPr id="98" name="Google Shape;98;p19"/>
          <p:cNvSpPr txBox="1">
            <a:spLocks noGrp="1"/>
          </p:cNvSpPr>
          <p:nvPr>
            <p:ph type="subTitle" idx="1"/>
          </p:nvPr>
        </p:nvSpPr>
        <p:spPr>
          <a:xfrm>
            <a:off x="823650" y="2987389"/>
            <a:ext cx="3796200" cy="704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22">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96100" y="539500"/>
            <a:ext cx="7534800" cy="5652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200"/>
              <a:buFont typeface="Ubuntu"/>
              <a:buNone/>
              <a:defRPr sz="2200" b="1">
                <a:solidFill>
                  <a:schemeClr val="lt1"/>
                </a:solidFill>
                <a:latin typeface="Ubuntu"/>
                <a:ea typeface="Ubuntu"/>
                <a:cs typeface="Ubuntu"/>
                <a:sym typeface="Ubuntu"/>
              </a:defRPr>
            </a:lvl1pPr>
            <a:lvl2pPr lvl="1">
              <a:spcBef>
                <a:spcPts val="0"/>
              </a:spcBef>
              <a:spcAft>
                <a:spcPts val="0"/>
              </a:spcAft>
              <a:buClr>
                <a:schemeClr val="lt1"/>
              </a:buClr>
              <a:buSzPts val="2200"/>
              <a:buFont typeface="Ubuntu"/>
              <a:buNone/>
              <a:defRPr sz="2200" b="1">
                <a:solidFill>
                  <a:schemeClr val="lt1"/>
                </a:solidFill>
                <a:latin typeface="Ubuntu"/>
                <a:ea typeface="Ubuntu"/>
                <a:cs typeface="Ubuntu"/>
                <a:sym typeface="Ubuntu"/>
              </a:defRPr>
            </a:lvl2pPr>
            <a:lvl3pPr lvl="2">
              <a:spcBef>
                <a:spcPts val="0"/>
              </a:spcBef>
              <a:spcAft>
                <a:spcPts val="0"/>
              </a:spcAft>
              <a:buClr>
                <a:schemeClr val="lt1"/>
              </a:buClr>
              <a:buSzPts val="2200"/>
              <a:buFont typeface="Ubuntu"/>
              <a:buNone/>
              <a:defRPr sz="2200" b="1">
                <a:solidFill>
                  <a:schemeClr val="lt1"/>
                </a:solidFill>
                <a:latin typeface="Ubuntu"/>
                <a:ea typeface="Ubuntu"/>
                <a:cs typeface="Ubuntu"/>
                <a:sym typeface="Ubuntu"/>
              </a:defRPr>
            </a:lvl3pPr>
            <a:lvl4pPr lvl="3">
              <a:spcBef>
                <a:spcPts val="0"/>
              </a:spcBef>
              <a:spcAft>
                <a:spcPts val="0"/>
              </a:spcAft>
              <a:buClr>
                <a:schemeClr val="lt1"/>
              </a:buClr>
              <a:buSzPts val="2200"/>
              <a:buFont typeface="Ubuntu"/>
              <a:buNone/>
              <a:defRPr sz="2200" b="1">
                <a:solidFill>
                  <a:schemeClr val="lt1"/>
                </a:solidFill>
                <a:latin typeface="Ubuntu"/>
                <a:ea typeface="Ubuntu"/>
                <a:cs typeface="Ubuntu"/>
                <a:sym typeface="Ubuntu"/>
              </a:defRPr>
            </a:lvl4pPr>
            <a:lvl5pPr lvl="4">
              <a:spcBef>
                <a:spcPts val="0"/>
              </a:spcBef>
              <a:spcAft>
                <a:spcPts val="0"/>
              </a:spcAft>
              <a:buClr>
                <a:schemeClr val="lt1"/>
              </a:buClr>
              <a:buSzPts val="2200"/>
              <a:buFont typeface="Ubuntu"/>
              <a:buNone/>
              <a:defRPr sz="2200" b="1">
                <a:solidFill>
                  <a:schemeClr val="lt1"/>
                </a:solidFill>
                <a:latin typeface="Ubuntu"/>
                <a:ea typeface="Ubuntu"/>
                <a:cs typeface="Ubuntu"/>
                <a:sym typeface="Ubuntu"/>
              </a:defRPr>
            </a:lvl5pPr>
            <a:lvl6pPr lvl="5">
              <a:spcBef>
                <a:spcPts val="0"/>
              </a:spcBef>
              <a:spcAft>
                <a:spcPts val="0"/>
              </a:spcAft>
              <a:buClr>
                <a:schemeClr val="lt1"/>
              </a:buClr>
              <a:buSzPts val="2200"/>
              <a:buFont typeface="Ubuntu"/>
              <a:buNone/>
              <a:defRPr sz="2200" b="1">
                <a:solidFill>
                  <a:schemeClr val="lt1"/>
                </a:solidFill>
                <a:latin typeface="Ubuntu"/>
                <a:ea typeface="Ubuntu"/>
                <a:cs typeface="Ubuntu"/>
                <a:sym typeface="Ubuntu"/>
              </a:defRPr>
            </a:lvl6pPr>
            <a:lvl7pPr lvl="6">
              <a:spcBef>
                <a:spcPts val="0"/>
              </a:spcBef>
              <a:spcAft>
                <a:spcPts val="0"/>
              </a:spcAft>
              <a:buClr>
                <a:schemeClr val="lt1"/>
              </a:buClr>
              <a:buSzPts val="2200"/>
              <a:buFont typeface="Ubuntu"/>
              <a:buNone/>
              <a:defRPr sz="2200" b="1">
                <a:solidFill>
                  <a:schemeClr val="lt1"/>
                </a:solidFill>
                <a:latin typeface="Ubuntu"/>
                <a:ea typeface="Ubuntu"/>
                <a:cs typeface="Ubuntu"/>
                <a:sym typeface="Ubuntu"/>
              </a:defRPr>
            </a:lvl7pPr>
            <a:lvl8pPr lvl="7">
              <a:spcBef>
                <a:spcPts val="0"/>
              </a:spcBef>
              <a:spcAft>
                <a:spcPts val="0"/>
              </a:spcAft>
              <a:buClr>
                <a:schemeClr val="lt1"/>
              </a:buClr>
              <a:buSzPts val="2200"/>
              <a:buFont typeface="Ubuntu"/>
              <a:buNone/>
              <a:defRPr sz="2200" b="1">
                <a:solidFill>
                  <a:schemeClr val="lt1"/>
                </a:solidFill>
                <a:latin typeface="Ubuntu"/>
                <a:ea typeface="Ubuntu"/>
                <a:cs typeface="Ubuntu"/>
                <a:sym typeface="Ubuntu"/>
              </a:defRPr>
            </a:lvl8pPr>
            <a:lvl9pPr lvl="8">
              <a:spcBef>
                <a:spcPts val="0"/>
              </a:spcBef>
              <a:spcAft>
                <a:spcPts val="0"/>
              </a:spcAft>
              <a:buClr>
                <a:schemeClr val="lt1"/>
              </a:buClr>
              <a:buSzPts val="2200"/>
              <a:buFont typeface="Ubuntu"/>
              <a:buNone/>
              <a:defRPr sz="2200" b="1">
                <a:solidFill>
                  <a:schemeClr val="lt1"/>
                </a:solidFill>
                <a:latin typeface="Ubuntu"/>
                <a:ea typeface="Ubuntu"/>
                <a:cs typeface="Ubuntu"/>
                <a:sym typeface="Ubuntu"/>
              </a:defRPr>
            </a:lvl9pPr>
          </a:lstStyle>
          <a:p>
            <a:endParaRPr/>
          </a:p>
        </p:txBody>
      </p:sp>
      <p:sp>
        <p:nvSpPr>
          <p:cNvPr id="7" name="Google Shape;7;p1"/>
          <p:cNvSpPr txBox="1">
            <a:spLocks noGrp="1"/>
          </p:cNvSpPr>
          <p:nvPr>
            <p:ph type="body" idx="1"/>
          </p:nvPr>
        </p:nvSpPr>
        <p:spPr>
          <a:xfrm>
            <a:off x="896100" y="1237555"/>
            <a:ext cx="7534800" cy="33711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Roboto Mono Light"/>
              <a:buChar char="●"/>
              <a:defRPr>
                <a:solidFill>
                  <a:schemeClr val="lt1"/>
                </a:solidFill>
                <a:latin typeface="Roboto Mono Light"/>
                <a:ea typeface="Roboto Mono Light"/>
                <a:cs typeface="Roboto Mono Light"/>
                <a:sym typeface="Roboto Mono Light"/>
              </a:defRPr>
            </a:lvl1pPr>
            <a:lvl2pPr marL="914400" lvl="1" indent="-317500">
              <a:lnSpc>
                <a:spcPct val="100000"/>
              </a:lnSpc>
              <a:spcBef>
                <a:spcPts val="0"/>
              </a:spcBef>
              <a:spcAft>
                <a:spcPts val="0"/>
              </a:spcAft>
              <a:buClr>
                <a:schemeClr val="lt1"/>
              </a:buClr>
              <a:buSzPts val="1400"/>
              <a:buFont typeface="Roboto Mono Light"/>
              <a:buChar char="○"/>
              <a:defRPr>
                <a:solidFill>
                  <a:schemeClr val="lt1"/>
                </a:solidFill>
                <a:latin typeface="Roboto Mono Light"/>
                <a:ea typeface="Roboto Mono Light"/>
                <a:cs typeface="Roboto Mono Light"/>
                <a:sym typeface="Roboto Mono Light"/>
              </a:defRPr>
            </a:lvl2pPr>
            <a:lvl3pPr marL="1371600" lvl="2" indent="-317500">
              <a:lnSpc>
                <a:spcPct val="100000"/>
              </a:lnSpc>
              <a:spcBef>
                <a:spcPts val="0"/>
              </a:spcBef>
              <a:spcAft>
                <a:spcPts val="0"/>
              </a:spcAft>
              <a:buClr>
                <a:schemeClr val="lt1"/>
              </a:buClr>
              <a:buSzPts val="1400"/>
              <a:buFont typeface="Roboto Mono Light"/>
              <a:buChar char="■"/>
              <a:defRPr>
                <a:solidFill>
                  <a:schemeClr val="lt1"/>
                </a:solidFill>
                <a:latin typeface="Roboto Mono Light"/>
                <a:ea typeface="Roboto Mono Light"/>
                <a:cs typeface="Roboto Mono Light"/>
                <a:sym typeface="Roboto Mono Light"/>
              </a:defRPr>
            </a:lvl3pPr>
            <a:lvl4pPr marL="1828800" lvl="3" indent="-317500">
              <a:lnSpc>
                <a:spcPct val="100000"/>
              </a:lnSpc>
              <a:spcBef>
                <a:spcPts val="0"/>
              </a:spcBef>
              <a:spcAft>
                <a:spcPts val="0"/>
              </a:spcAft>
              <a:buClr>
                <a:schemeClr val="lt1"/>
              </a:buClr>
              <a:buSzPts val="1400"/>
              <a:buFont typeface="Roboto Mono Light"/>
              <a:buChar char="●"/>
              <a:defRPr>
                <a:solidFill>
                  <a:schemeClr val="lt1"/>
                </a:solidFill>
                <a:latin typeface="Roboto Mono Light"/>
                <a:ea typeface="Roboto Mono Light"/>
                <a:cs typeface="Roboto Mono Light"/>
                <a:sym typeface="Roboto Mono Light"/>
              </a:defRPr>
            </a:lvl4pPr>
            <a:lvl5pPr marL="2286000" lvl="4" indent="-317500">
              <a:lnSpc>
                <a:spcPct val="100000"/>
              </a:lnSpc>
              <a:spcBef>
                <a:spcPts val="0"/>
              </a:spcBef>
              <a:spcAft>
                <a:spcPts val="0"/>
              </a:spcAft>
              <a:buClr>
                <a:schemeClr val="lt1"/>
              </a:buClr>
              <a:buSzPts val="1400"/>
              <a:buFont typeface="Roboto Mono Light"/>
              <a:buChar char="○"/>
              <a:defRPr>
                <a:solidFill>
                  <a:schemeClr val="lt1"/>
                </a:solidFill>
                <a:latin typeface="Roboto Mono Light"/>
                <a:ea typeface="Roboto Mono Light"/>
                <a:cs typeface="Roboto Mono Light"/>
                <a:sym typeface="Roboto Mono Light"/>
              </a:defRPr>
            </a:lvl5pPr>
            <a:lvl6pPr marL="2743200" lvl="5" indent="-317500">
              <a:lnSpc>
                <a:spcPct val="100000"/>
              </a:lnSpc>
              <a:spcBef>
                <a:spcPts val="0"/>
              </a:spcBef>
              <a:spcAft>
                <a:spcPts val="0"/>
              </a:spcAft>
              <a:buClr>
                <a:schemeClr val="lt1"/>
              </a:buClr>
              <a:buSzPts val="1400"/>
              <a:buFont typeface="Roboto Mono Light"/>
              <a:buChar char="■"/>
              <a:defRPr>
                <a:solidFill>
                  <a:schemeClr val="lt1"/>
                </a:solidFill>
                <a:latin typeface="Roboto Mono Light"/>
                <a:ea typeface="Roboto Mono Light"/>
                <a:cs typeface="Roboto Mono Light"/>
                <a:sym typeface="Roboto Mono Light"/>
              </a:defRPr>
            </a:lvl6pPr>
            <a:lvl7pPr marL="3200400" lvl="6" indent="-317500">
              <a:lnSpc>
                <a:spcPct val="100000"/>
              </a:lnSpc>
              <a:spcBef>
                <a:spcPts val="0"/>
              </a:spcBef>
              <a:spcAft>
                <a:spcPts val="0"/>
              </a:spcAft>
              <a:buClr>
                <a:schemeClr val="lt1"/>
              </a:buClr>
              <a:buSzPts val="1400"/>
              <a:buFont typeface="Roboto Mono Light"/>
              <a:buChar char="●"/>
              <a:defRPr>
                <a:solidFill>
                  <a:schemeClr val="lt1"/>
                </a:solidFill>
                <a:latin typeface="Roboto Mono Light"/>
                <a:ea typeface="Roboto Mono Light"/>
                <a:cs typeface="Roboto Mono Light"/>
                <a:sym typeface="Roboto Mono Light"/>
              </a:defRPr>
            </a:lvl7pPr>
            <a:lvl8pPr marL="3657600" lvl="7" indent="-317500">
              <a:lnSpc>
                <a:spcPct val="100000"/>
              </a:lnSpc>
              <a:spcBef>
                <a:spcPts val="0"/>
              </a:spcBef>
              <a:spcAft>
                <a:spcPts val="0"/>
              </a:spcAft>
              <a:buClr>
                <a:schemeClr val="lt1"/>
              </a:buClr>
              <a:buSzPts val="1400"/>
              <a:buFont typeface="Roboto Mono Light"/>
              <a:buChar char="○"/>
              <a:defRPr>
                <a:solidFill>
                  <a:schemeClr val="lt1"/>
                </a:solidFill>
                <a:latin typeface="Roboto Mono Light"/>
                <a:ea typeface="Roboto Mono Light"/>
                <a:cs typeface="Roboto Mono Light"/>
                <a:sym typeface="Roboto Mono Light"/>
              </a:defRPr>
            </a:lvl8pPr>
            <a:lvl9pPr marL="4114800" lvl="8" indent="-317500">
              <a:lnSpc>
                <a:spcPct val="100000"/>
              </a:lnSpc>
              <a:spcBef>
                <a:spcPts val="0"/>
              </a:spcBef>
              <a:spcAft>
                <a:spcPts val="0"/>
              </a:spcAft>
              <a:buClr>
                <a:schemeClr val="lt1"/>
              </a:buClr>
              <a:buSzPts val="1400"/>
              <a:buFont typeface="Roboto Mono Light"/>
              <a:buChar char="■"/>
              <a:defRPr>
                <a:solidFill>
                  <a:schemeClr val="lt1"/>
                </a:solidFill>
                <a:latin typeface="Roboto Mono Light"/>
                <a:ea typeface="Roboto Mono Light"/>
                <a:cs typeface="Roboto Mono Light"/>
                <a:sym typeface="Roboto Mono Light"/>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1"/>
                </a:solidFill>
                <a:latin typeface="Roboto Mono"/>
                <a:ea typeface="Roboto Mono"/>
                <a:cs typeface="Roboto Mono"/>
                <a:sym typeface="Roboto Mono"/>
              </a:defRPr>
            </a:lvl1pPr>
            <a:lvl2pPr lvl="1" algn="r">
              <a:buNone/>
              <a:defRPr sz="1000">
                <a:solidFill>
                  <a:schemeClr val="lt1"/>
                </a:solidFill>
                <a:latin typeface="Roboto Mono"/>
                <a:ea typeface="Roboto Mono"/>
                <a:cs typeface="Roboto Mono"/>
                <a:sym typeface="Roboto Mono"/>
              </a:defRPr>
            </a:lvl2pPr>
            <a:lvl3pPr lvl="2" algn="r">
              <a:buNone/>
              <a:defRPr sz="1000">
                <a:solidFill>
                  <a:schemeClr val="lt1"/>
                </a:solidFill>
                <a:latin typeface="Roboto Mono"/>
                <a:ea typeface="Roboto Mono"/>
                <a:cs typeface="Roboto Mono"/>
                <a:sym typeface="Roboto Mono"/>
              </a:defRPr>
            </a:lvl3pPr>
            <a:lvl4pPr lvl="3" algn="r">
              <a:buNone/>
              <a:defRPr sz="1000">
                <a:solidFill>
                  <a:schemeClr val="lt1"/>
                </a:solidFill>
                <a:latin typeface="Roboto Mono"/>
                <a:ea typeface="Roboto Mono"/>
                <a:cs typeface="Roboto Mono"/>
                <a:sym typeface="Roboto Mono"/>
              </a:defRPr>
            </a:lvl4pPr>
            <a:lvl5pPr lvl="4" algn="r">
              <a:buNone/>
              <a:defRPr sz="1000">
                <a:solidFill>
                  <a:schemeClr val="lt1"/>
                </a:solidFill>
                <a:latin typeface="Roboto Mono"/>
                <a:ea typeface="Roboto Mono"/>
                <a:cs typeface="Roboto Mono"/>
                <a:sym typeface="Roboto Mono"/>
              </a:defRPr>
            </a:lvl5pPr>
            <a:lvl6pPr lvl="5" algn="r">
              <a:buNone/>
              <a:defRPr sz="1000">
                <a:solidFill>
                  <a:schemeClr val="lt1"/>
                </a:solidFill>
                <a:latin typeface="Roboto Mono"/>
                <a:ea typeface="Roboto Mono"/>
                <a:cs typeface="Roboto Mono"/>
                <a:sym typeface="Roboto Mono"/>
              </a:defRPr>
            </a:lvl6pPr>
            <a:lvl7pPr lvl="6" algn="r">
              <a:buNone/>
              <a:defRPr sz="1000">
                <a:solidFill>
                  <a:schemeClr val="lt1"/>
                </a:solidFill>
                <a:latin typeface="Roboto Mono"/>
                <a:ea typeface="Roboto Mono"/>
                <a:cs typeface="Roboto Mono"/>
                <a:sym typeface="Roboto Mono"/>
              </a:defRPr>
            </a:lvl7pPr>
            <a:lvl8pPr lvl="7" algn="r">
              <a:buNone/>
              <a:defRPr sz="1000">
                <a:solidFill>
                  <a:schemeClr val="lt1"/>
                </a:solidFill>
                <a:latin typeface="Roboto Mono"/>
                <a:ea typeface="Roboto Mono"/>
                <a:cs typeface="Roboto Mono"/>
                <a:sym typeface="Roboto Mono"/>
              </a:defRPr>
            </a:lvl8pPr>
            <a:lvl9pPr lvl="8" algn="r">
              <a:buNone/>
              <a:defRPr sz="1000">
                <a:solidFill>
                  <a:schemeClr val="lt1"/>
                </a:solidFill>
                <a:latin typeface="Roboto Mono"/>
                <a:ea typeface="Roboto Mono"/>
                <a:cs typeface="Roboto Mono"/>
                <a:sym typeface="Roboto Mon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3" r:id="rId3"/>
    <p:sldLayoutId id="2147483659" r:id="rId4"/>
    <p:sldLayoutId id="2147483660" r:id="rId5"/>
    <p:sldLayoutId id="2147483661" r:id="rId6"/>
    <p:sldLayoutId id="2147483663" r:id="rId7"/>
    <p:sldLayoutId id="2147483664" r:id="rId8"/>
    <p:sldLayoutId id="2147483665" r:id="rId9"/>
    <p:sldLayoutId id="2147483666" r:id="rId10"/>
    <p:sldLayoutId id="2147483668" r:id="rId11"/>
    <p:sldLayoutId id="2147483671" r:id="rId12"/>
    <p:sldLayoutId id="2147483672" r:id="rId13"/>
    <p:sldLayoutId id="2147483673" r:id="rId14"/>
    <p:sldLayoutId id="2147483677" r:id="rId15"/>
    <p:sldLayoutId id="2147483678" r:id="rId16"/>
    <p:sldLayoutId id="2147483679" r:id="rId17"/>
    <p:sldLayoutId id="2147483680" r:id="rId18"/>
    <p:sldLayoutId id="2147483692" r:id="rId19"/>
    <p:sldLayoutId id="2147483695"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hudexchange.info/homelessness-assistance/stella-and-system-modeling/" TargetMode="External"/><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hyperlink" Target="mailto:Ashley.barkertolman@gmail.com" TargetMode="External"/><Relationship Id="rId2" Type="http://schemas.openxmlformats.org/officeDocument/2006/relationships/notesSlide" Target="../notesSlides/notesSlide26.xml"/><Relationship Id="rId1" Type="http://schemas.openxmlformats.org/officeDocument/2006/relationships/slideLayout" Target="../slideLayouts/slideLayout20.xml"/><Relationship Id="rId4" Type="http://schemas.openxmlformats.org/officeDocument/2006/relationships/hyperlink" Target="mailto:Alissa.parrish@icf.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hudexchange.info/resource/4696/hmis-programming-specification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58"/>
          <p:cNvSpPr txBox="1">
            <a:spLocks noGrp="1"/>
          </p:cNvSpPr>
          <p:nvPr>
            <p:ph type="ctrTitle"/>
          </p:nvPr>
        </p:nvSpPr>
        <p:spPr>
          <a:xfrm>
            <a:off x="3008389" y="839461"/>
            <a:ext cx="2995500" cy="185169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dirty="0"/>
              <a:t>Realizing Equity through Data and Action</a:t>
            </a:r>
            <a:endParaRPr sz="3200" b="1" i="1" dirty="0"/>
          </a:p>
        </p:txBody>
      </p:sp>
      <p:sp>
        <p:nvSpPr>
          <p:cNvPr id="4" name="Google Shape;344;p58">
            <a:extLst>
              <a:ext uri="{FF2B5EF4-FFF2-40B4-BE49-F238E27FC236}">
                <a16:creationId xmlns:a16="http://schemas.microsoft.com/office/drawing/2014/main" id="{1A4C9853-9055-2448-EB65-35D212BB007A}"/>
              </a:ext>
            </a:extLst>
          </p:cNvPr>
          <p:cNvSpPr txBox="1">
            <a:spLocks/>
          </p:cNvSpPr>
          <p:nvPr/>
        </p:nvSpPr>
        <p:spPr>
          <a:xfrm>
            <a:off x="3029234" y="2517349"/>
            <a:ext cx="2995500" cy="1431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3200"/>
              <a:buFont typeface="Ubuntu"/>
              <a:buNone/>
              <a:defRPr sz="3200" b="1" i="0" u="none" strike="noStrike" cap="none">
                <a:solidFill>
                  <a:schemeClr val="lt1"/>
                </a:solidFill>
                <a:latin typeface="Ubuntu"/>
                <a:ea typeface="Ubuntu"/>
                <a:cs typeface="Ubuntu"/>
                <a:sym typeface="Ubuntu"/>
              </a:defRPr>
            </a:lvl1pPr>
            <a:lvl2pPr marR="0" lvl="1" algn="ctr" rtl="0">
              <a:lnSpc>
                <a:spcPct val="100000"/>
              </a:lnSpc>
              <a:spcBef>
                <a:spcPts val="0"/>
              </a:spcBef>
              <a:spcAft>
                <a:spcPts val="0"/>
              </a:spcAft>
              <a:buClr>
                <a:schemeClr val="lt1"/>
              </a:buClr>
              <a:buSzPts val="5200"/>
              <a:buFont typeface="Ubuntu"/>
              <a:buNone/>
              <a:defRPr sz="5200" b="1" i="0" u="none" strike="noStrike" cap="none">
                <a:solidFill>
                  <a:schemeClr val="lt1"/>
                </a:solidFill>
                <a:latin typeface="Ubuntu"/>
                <a:ea typeface="Ubuntu"/>
                <a:cs typeface="Ubuntu"/>
                <a:sym typeface="Ubuntu"/>
              </a:defRPr>
            </a:lvl2pPr>
            <a:lvl3pPr marR="0" lvl="2" algn="ctr" rtl="0">
              <a:lnSpc>
                <a:spcPct val="100000"/>
              </a:lnSpc>
              <a:spcBef>
                <a:spcPts val="0"/>
              </a:spcBef>
              <a:spcAft>
                <a:spcPts val="0"/>
              </a:spcAft>
              <a:buClr>
                <a:schemeClr val="lt1"/>
              </a:buClr>
              <a:buSzPts val="5200"/>
              <a:buFont typeface="Ubuntu"/>
              <a:buNone/>
              <a:defRPr sz="5200" b="1" i="0" u="none" strike="noStrike" cap="none">
                <a:solidFill>
                  <a:schemeClr val="lt1"/>
                </a:solidFill>
                <a:latin typeface="Ubuntu"/>
                <a:ea typeface="Ubuntu"/>
                <a:cs typeface="Ubuntu"/>
                <a:sym typeface="Ubuntu"/>
              </a:defRPr>
            </a:lvl3pPr>
            <a:lvl4pPr marR="0" lvl="3" algn="ctr" rtl="0">
              <a:lnSpc>
                <a:spcPct val="100000"/>
              </a:lnSpc>
              <a:spcBef>
                <a:spcPts val="0"/>
              </a:spcBef>
              <a:spcAft>
                <a:spcPts val="0"/>
              </a:spcAft>
              <a:buClr>
                <a:schemeClr val="lt1"/>
              </a:buClr>
              <a:buSzPts val="5200"/>
              <a:buFont typeface="Ubuntu"/>
              <a:buNone/>
              <a:defRPr sz="5200" b="1" i="0" u="none" strike="noStrike" cap="none">
                <a:solidFill>
                  <a:schemeClr val="lt1"/>
                </a:solidFill>
                <a:latin typeface="Ubuntu"/>
                <a:ea typeface="Ubuntu"/>
                <a:cs typeface="Ubuntu"/>
                <a:sym typeface="Ubuntu"/>
              </a:defRPr>
            </a:lvl4pPr>
            <a:lvl5pPr marR="0" lvl="4" algn="ctr" rtl="0">
              <a:lnSpc>
                <a:spcPct val="100000"/>
              </a:lnSpc>
              <a:spcBef>
                <a:spcPts val="0"/>
              </a:spcBef>
              <a:spcAft>
                <a:spcPts val="0"/>
              </a:spcAft>
              <a:buClr>
                <a:schemeClr val="lt1"/>
              </a:buClr>
              <a:buSzPts val="5200"/>
              <a:buFont typeface="Ubuntu"/>
              <a:buNone/>
              <a:defRPr sz="5200" b="1" i="0" u="none" strike="noStrike" cap="none">
                <a:solidFill>
                  <a:schemeClr val="lt1"/>
                </a:solidFill>
                <a:latin typeface="Ubuntu"/>
                <a:ea typeface="Ubuntu"/>
                <a:cs typeface="Ubuntu"/>
                <a:sym typeface="Ubuntu"/>
              </a:defRPr>
            </a:lvl5pPr>
            <a:lvl6pPr marR="0" lvl="5" algn="ctr" rtl="0">
              <a:lnSpc>
                <a:spcPct val="100000"/>
              </a:lnSpc>
              <a:spcBef>
                <a:spcPts val="0"/>
              </a:spcBef>
              <a:spcAft>
                <a:spcPts val="0"/>
              </a:spcAft>
              <a:buClr>
                <a:schemeClr val="lt1"/>
              </a:buClr>
              <a:buSzPts val="5200"/>
              <a:buFont typeface="Ubuntu"/>
              <a:buNone/>
              <a:defRPr sz="5200" b="1" i="0" u="none" strike="noStrike" cap="none">
                <a:solidFill>
                  <a:schemeClr val="lt1"/>
                </a:solidFill>
                <a:latin typeface="Ubuntu"/>
                <a:ea typeface="Ubuntu"/>
                <a:cs typeface="Ubuntu"/>
                <a:sym typeface="Ubuntu"/>
              </a:defRPr>
            </a:lvl6pPr>
            <a:lvl7pPr marR="0" lvl="6" algn="ctr" rtl="0">
              <a:lnSpc>
                <a:spcPct val="100000"/>
              </a:lnSpc>
              <a:spcBef>
                <a:spcPts val="0"/>
              </a:spcBef>
              <a:spcAft>
                <a:spcPts val="0"/>
              </a:spcAft>
              <a:buClr>
                <a:schemeClr val="lt1"/>
              </a:buClr>
              <a:buSzPts val="5200"/>
              <a:buFont typeface="Ubuntu"/>
              <a:buNone/>
              <a:defRPr sz="5200" b="1" i="0" u="none" strike="noStrike" cap="none">
                <a:solidFill>
                  <a:schemeClr val="lt1"/>
                </a:solidFill>
                <a:latin typeface="Ubuntu"/>
                <a:ea typeface="Ubuntu"/>
                <a:cs typeface="Ubuntu"/>
                <a:sym typeface="Ubuntu"/>
              </a:defRPr>
            </a:lvl7pPr>
            <a:lvl8pPr marR="0" lvl="7" algn="ctr" rtl="0">
              <a:lnSpc>
                <a:spcPct val="100000"/>
              </a:lnSpc>
              <a:spcBef>
                <a:spcPts val="0"/>
              </a:spcBef>
              <a:spcAft>
                <a:spcPts val="0"/>
              </a:spcAft>
              <a:buClr>
                <a:schemeClr val="lt1"/>
              </a:buClr>
              <a:buSzPts val="5200"/>
              <a:buFont typeface="Ubuntu"/>
              <a:buNone/>
              <a:defRPr sz="5200" b="1" i="0" u="none" strike="noStrike" cap="none">
                <a:solidFill>
                  <a:schemeClr val="lt1"/>
                </a:solidFill>
                <a:latin typeface="Ubuntu"/>
                <a:ea typeface="Ubuntu"/>
                <a:cs typeface="Ubuntu"/>
                <a:sym typeface="Ubuntu"/>
              </a:defRPr>
            </a:lvl8pPr>
            <a:lvl9pPr marR="0" lvl="8" algn="ctr" rtl="0">
              <a:lnSpc>
                <a:spcPct val="100000"/>
              </a:lnSpc>
              <a:spcBef>
                <a:spcPts val="0"/>
              </a:spcBef>
              <a:spcAft>
                <a:spcPts val="0"/>
              </a:spcAft>
              <a:buClr>
                <a:schemeClr val="lt1"/>
              </a:buClr>
              <a:buSzPts val="5200"/>
              <a:buFont typeface="Ubuntu"/>
              <a:buNone/>
              <a:defRPr sz="5200" b="1" i="0" u="none" strike="noStrike" cap="none">
                <a:solidFill>
                  <a:schemeClr val="lt1"/>
                </a:solidFill>
                <a:latin typeface="Ubuntu"/>
                <a:ea typeface="Ubuntu"/>
                <a:cs typeface="Ubuntu"/>
                <a:sym typeface="Ubuntu"/>
              </a:defRPr>
            </a:lvl9pPr>
          </a:lstStyle>
          <a:p>
            <a:pPr>
              <a:buClr>
                <a:schemeClr val="dk1"/>
              </a:buClr>
              <a:buSzPts val="1100"/>
              <a:buFont typeface="Arial"/>
              <a:buNone/>
            </a:pPr>
            <a:r>
              <a:rPr lang="en-US" sz="2000" dirty="0"/>
              <a:t>2023 Nevada Statewide Conference</a:t>
            </a:r>
            <a:endParaRPr lang="en-US" sz="20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4"/>
                                        </p:tgtEl>
                                        <p:attrNameLst>
                                          <p:attrName>style.visibility</p:attrName>
                                        </p:attrNameLst>
                                      </p:cBhvr>
                                      <p:to>
                                        <p:strVal val="visible"/>
                                      </p:to>
                                    </p:set>
                                    <p:animEffect transition="in" filter="fade">
                                      <p:cBhvr>
                                        <p:cTn id="7" dur="1000"/>
                                        <p:tgtEl>
                                          <p:spTgt spid="34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84"/>
          <p:cNvSpPr txBox="1">
            <a:spLocks noGrp="1"/>
          </p:cNvSpPr>
          <p:nvPr>
            <p:ph type="title"/>
          </p:nvPr>
        </p:nvSpPr>
        <p:spPr>
          <a:xfrm flipH="1">
            <a:off x="1096918" y="0"/>
            <a:ext cx="47913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t>How?</a:t>
            </a:r>
            <a:endParaRPr sz="3200" dirty="0"/>
          </a:p>
        </p:txBody>
      </p:sp>
      <p:pic>
        <p:nvPicPr>
          <p:cNvPr id="3" name="Picture 2">
            <a:extLst>
              <a:ext uri="{FF2B5EF4-FFF2-40B4-BE49-F238E27FC236}">
                <a16:creationId xmlns:a16="http://schemas.microsoft.com/office/drawing/2014/main" id="{382AEA6C-46D6-3723-8027-CB73746A5847}"/>
              </a:ext>
            </a:extLst>
          </p:cNvPr>
          <p:cNvPicPr>
            <a:picLocks noChangeAspect="1"/>
          </p:cNvPicPr>
          <p:nvPr/>
        </p:nvPicPr>
        <p:blipFill>
          <a:blip r:embed="rId3"/>
          <a:stretch>
            <a:fillRect/>
          </a:stretch>
        </p:blipFill>
        <p:spPr>
          <a:xfrm>
            <a:off x="515389" y="1609118"/>
            <a:ext cx="6400800" cy="2390775"/>
          </a:xfrm>
          <a:prstGeom prst="rect">
            <a:avLst/>
          </a:prstGeom>
        </p:spPr>
      </p:pic>
    </p:spTree>
    <p:extLst>
      <p:ext uri="{BB962C8B-B14F-4D97-AF65-F5344CB8AC3E}">
        <p14:creationId xmlns:p14="http://schemas.microsoft.com/office/powerpoint/2010/main" val="1704525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84"/>
          <p:cNvSpPr txBox="1">
            <a:spLocks noGrp="1"/>
          </p:cNvSpPr>
          <p:nvPr>
            <p:ph type="title"/>
          </p:nvPr>
        </p:nvSpPr>
        <p:spPr>
          <a:xfrm flipH="1">
            <a:off x="1096918" y="0"/>
            <a:ext cx="47913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t>How?</a:t>
            </a:r>
            <a:endParaRPr sz="3200" dirty="0"/>
          </a:p>
        </p:txBody>
      </p:sp>
      <p:pic>
        <p:nvPicPr>
          <p:cNvPr id="4" name="Picture 3">
            <a:extLst>
              <a:ext uri="{FF2B5EF4-FFF2-40B4-BE49-F238E27FC236}">
                <a16:creationId xmlns:a16="http://schemas.microsoft.com/office/drawing/2014/main" id="{5D4CC169-1A24-7A0F-4253-97F3FADC62A3}"/>
              </a:ext>
            </a:extLst>
          </p:cNvPr>
          <p:cNvPicPr>
            <a:picLocks noChangeAspect="1"/>
          </p:cNvPicPr>
          <p:nvPr/>
        </p:nvPicPr>
        <p:blipFill>
          <a:blip r:embed="rId3"/>
          <a:stretch>
            <a:fillRect/>
          </a:stretch>
        </p:blipFill>
        <p:spPr>
          <a:xfrm>
            <a:off x="1099647" y="591672"/>
            <a:ext cx="4586259" cy="4551828"/>
          </a:xfrm>
          <a:prstGeom prst="rect">
            <a:avLst/>
          </a:prstGeom>
        </p:spPr>
      </p:pic>
    </p:spTree>
    <p:extLst>
      <p:ext uri="{BB962C8B-B14F-4D97-AF65-F5344CB8AC3E}">
        <p14:creationId xmlns:p14="http://schemas.microsoft.com/office/powerpoint/2010/main" val="1564117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84"/>
          <p:cNvSpPr txBox="1">
            <a:spLocks noGrp="1"/>
          </p:cNvSpPr>
          <p:nvPr>
            <p:ph type="title"/>
          </p:nvPr>
        </p:nvSpPr>
        <p:spPr>
          <a:xfrm flipH="1">
            <a:off x="1096918" y="0"/>
            <a:ext cx="47913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t>How?</a:t>
            </a:r>
            <a:endParaRPr sz="3200" dirty="0"/>
          </a:p>
        </p:txBody>
      </p:sp>
      <p:pic>
        <p:nvPicPr>
          <p:cNvPr id="3" name="Picture 2">
            <a:extLst>
              <a:ext uri="{FF2B5EF4-FFF2-40B4-BE49-F238E27FC236}">
                <a16:creationId xmlns:a16="http://schemas.microsoft.com/office/drawing/2014/main" id="{336C18B4-3BD1-D7F6-45C1-36015A98CF03}"/>
              </a:ext>
            </a:extLst>
          </p:cNvPr>
          <p:cNvPicPr>
            <a:picLocks noChangeAspect="1"/>
          </p:cNvPicPr>
          <p:nvPr/>
        </p:nvPicPr>
        <p:blipFill>
          <a:blip r:embed="rId3"/>
          <a:stretch>
            <a:fillRect/>
          </a:stretch>
        </p:blipFill>
        <p:spPr>
          <a:xfrm>
            <a:off x="1265651" y="660430"/>
            <a:ext cx="4387004" cy="4483070"/>
          </a:xfrm>
          <a:prstGeom prst="rect">
            <a:avLst/>
          </a:prstGeom>
        </p:spPr>
      </p:pic>
    </p:spTree>
    <p:extLst>
      <p:ext uri="{BB962C8B-B14F-4D97-AF65-F5344CB8AC3E}">
        <p14:creationId xmlns:p14="http://schemas.microsoft.com/office/powerpoint/2010/main" val="297370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72"/>
          <p:cNvSpPr txBox="1">
            <a:spLocks noGrp="1"/>
          </p:cNvSpPr>
          <p:nvPr>
            <p:ph type="title"/>
          </p:nvPr>
        </p:nvSpPr>
        <p:spPr>
          <a:xfrm>
            <a:off x="998600" y="659400"/>
            <a:ext cx="7182000" cy="526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200" dirty="0"/>
              <a:t>Improvements</a:t>
            </a:r>
            <a:endParaRPr sz="3200" dirty="0"/>
          </a:p>
        </p:txBody>
      </p:sp>
      <p:sp>
        <p:nvSpPr>
          <p:cNvPr id="3" name="Title 2">
            <a:extLst>
              <a:ext uri="{FF2B5EF4-FFF2-40B4-BE49-F238E27FC236}">
                <a16:creationId xmlns:a16="http://schemas.microsoft.com/office/drawing/2014/main" id="{A4F564DD-0112-26BE-CF35-BB5E32753767}"/>
              </a:ext>
            </a:extLst>
          </p:cNvPr>
          <p:cNvSpPr>
            <a:spLocks noGrp="1"/>
          </p:cNvSpPr>
          <p:nvPr>
            <p:ph type="title" idx="2"/>
          </p:nvPr>
        </p:nvSpPr>
        <p:spPr>
          <a:xfrm>
            <a:off x="858417" y="1101014"/>
            <a:ext cx="7501813" cy="1231639"/>
          </a:xfrm>
        </p:spPr>
        <p:txBody>
          <a:bodyPr/>
          <a:lstStyle/>
          <a:p>
            <a:r>
              <a:rPr lang="en-US" sz="1600" dirty="0"/>
              <a:t>For FY2024, HUD worked with the Data Lab and Sage to add questions to the reports that intentionally incorporate equity and assist communities in beginning to understand disparities that exist within projects. New questions included were in response to three HUD priorities:</a:t>
            </a:r>
          </a:p>
        </p:txBody>
      </p:sp>
      <p:graphicFrame>
        <p:nvGraphicFramePr>
          <p:cNvPr id="10" name="Diagram 9">
            <a:extLst>
              <a:ext uri="{FF2B5EF4-FFF2-40B4-BE49-F238E27FC236}">
                <a16:creationId xmlns:a16="http://schemas.microsoft.com/office/drawing/2014/main" id="{3A86F273-5998-14BC-0E06-C978A7B898DA}"/>
              </a:ext>
            </a:extLst>
          </p:cNvPr>
          <p:cNvGraphicFramePr/>
          <p:nvPr>
            <p:extLst>
              <p:ext uri="{D42A27DB-BD31-4B8C-83A1-F6EECF244321}">
                <p14:modId xmlns:p14="http://schemas.microsoft.com/office/powerpoint/2010/main" val="3916037477"/>
              </p:ext>
            </p:extLst>
          </p:nvPr>
        </p:nvGraphicFramePr>
        <p:xfrm>
          <a:off x="858415" y="2537927"/>
          <a:ext cx="7576457" cy="19500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8">
            <a:extLst>
              <a:ext uri="{FF2B5EF4-FFF2-40B4-BE49-F238E27FC236}">
                <a16:creationId xmlns:a16="http://schemas.microsoft.com/office/drawing/2014/main" id="{706A841F-BE4F-C569-2D74-75DA669D00A5}"/>
              </a:ext>
            </a:extLst>
          </p:cNvPr>
          <p:cNvGraphicFramePr>
            <a:graphicFrameLocks noGrp="1"/>
          </p:cNvGraphicFramePr>
          <p:nvPr>
            <p:extLst>
              <p:ext uri="{D42A27DB-BD31-4B8C-83A1-F6EECF244321}">
                <p14:modId xmlns:p14="http://schemas.microsoft.com/office/powerpoint/2010/main" val="4263573820"/>
              </p:ext>
            </p:extLst>
          </p:nvPr>
        </p:nvGraphicFramePr>
        <p:xfrm>
          <a:off x="236375" y="1659424"/>
          <a:ext cx="5501951" cy="2722880"/>
        </p:xfrm>
        <a:graphic>
          <a:graphicData uri="http://schemas.openxmlformats.org/drawingml/2006/table">
            <a:tbl>
              <a:tblPr firstRow="1" bandRow="1">
                <a:tableStyleId>{9DCAF9ED-07DC-4A11-8D7F-57B35C25682E}</a:tableStyleId>
              </a:tblPr>
              <a:tblGrid>
                <a:gridCol w="1496194">
                  <a:extLst>
                    <a:ext uri="{9D8B030D-6E8A-4147-A177-3AD203B41FA5}">
                      <a16:colId xmlns:a16="http://schemas.microsoft.com/office/drawing/2014/main" val="3785017370"/>
                    </a:ext>
                  </a:extLst>
                </a:gridCol>
                <a:gridCol w="4005757">
                  <a:extLst>
                    <a:ext uri="{9D8B030D-6E8A-4147-A177-3AD203B41FA5}">
                      <a16:colId xmlns:a16="http://schemas.microsoft.com/office/drawing/2014/main" val="1298481028"/>
                    </a:ext>
                  </a:extLst>
                </a:gridCol>
              </a:tblGrid>
              <a:tr h="370840">
                <a:tc>
                  <a:txBody>
                    <a:bodyPr/>
                    <a:lstStyle/>
                    <a:p>
                      <a:r>
                        <a:rPr lang="en-US" dirty="0">
                          <a:latin typeface="Ubuntu" panose="020B0504030602030204" pitchFamily="34" charset="0"/>
                        </a:rPr>
                        <a:t>Question #</a:t>
                      </a:r>
                    </a:p>
                  </a:txBody>
                  <a:tcPr/>
                </a:tc>
                <a:tc>
                  <a:txBody>
                    <a:bodyPr/>
                    <a:lstStyle/>
                    <a:p>
                      <a:r>
                        <a:rPr lang="en-US" dirty="0">
                          <a:latin typeface="Ubuntu" panose="020B0504030602030204" pitchFamily="34" charset="0"/>
                        </a:rPr>
                        <a:t>Title</a:t>
                      </a:r>
                    </a:p>
                  </a:txBody>
                  <a:tcPr/>
                </a:tc>
                <a:extLst>
                  <a:ext uri="{0D108BD9-81ED-4DB2-BD59-A6C34878D82A}">
                    <a16:rowId xmlns:a16="http://schemas.microsoft.com/office/drawing/2014/main" val="1097072792"/>
                  </a:ext>
                </a:extLst>
              </a:tr>
              <a:tr h="370840">
                <a:tc>
                  <a:txBody>
                    <a:bodyPr/>
                    <a:lstStyle/>
                    <a:p>
                      <a:r>
                        <a:rPr lang="en-US" dirty="0">
                          <a:latin typeface="Ubuntu" panose="020B0504030602030204" pitchFamily="34" charset="0"/>
                        </a:rPr>
                        <a:t>Q22f</a:t>
                      </a:r>
                    </a:p>
                  </a:txBody>
                  <a:tcPr/>
                </a:tc>
                <a:tc>
                  <a:txBody>
                    <a:bodyPr/>
                    <a:lstStyle/>
                    <a:p>
                      <a:r>
                        <a:rPr lang="en-US" dirty="0">
                          <a:latin typeface="Ubuntu" panose="020B0504030602030204" pitchFamily="34" charset="0"/>
                        </a:rPr>
                        <a:t>Length of Time Between Project Start Date and Housing Move-In Date by Race and Ethnicity</a:t>
                      </a:r>
                    </a:p>
                  </a:txBody>
                  <a:tcPr/>
                </a:tc>
                <a:extLst>
                  <a:ext uri="{0D108BD9-81ED-4DB2-BD59-A6C34878D82A}">
                    <a16:rowId xmlns:a16="http://schemas.microsoft.com/office/drawing/2014/main" val="2217685788"/>
                  </a:ext>
                </a:extLst>
              </a:tr>
              <a:tr h="370840">
                <a:tc>
                  <a:txBody>
                    <a:bodyPr/>
                    <a:lstStyle/>
                    <a:p>
                      <a:r>
                        <a:rPr lang="en-US" dirty="0">
                          <a:latin typeface="Ubuntu" panose="020B0504030602030204" pitchFamily="34" charset="0"/>
                        </a:rPr>
                        <a:t>Q22g</a:t>
                      </a:r>
                    </a:p>
                  </a:txBody>
                  <a:tcPr/>
                </a:tc>
                <a:tc>
                  <a:txBody>
                    <a:bodyPr/>
                    <a:lstStyle/>
                    <a:p>
                      <a:r>
                        <a:rPr lang="en-US" dirty="0">
                          <a:latin typeface="Ubuntu" panose="020B0504030602030204" pitchFamily="34" charset="0"/>
                        </a:rPr>
                        <a:t>Length of Time Prior to Housing by Race and Ethnicity – Based on 3.917 Date Homelessness Started</a:t>
                      </a:r>
                    </a:p>
                  </a:txBody>
                  <a:tcPr/>
                </a:tc>
                <a:extLst>
                  <a:ext uri="{0D108BD9-81ED-4DB2-BD59-A6C34878D82A}">
                    <a16:rowId xmlns:a16="http://schemas.microsoft.com/office/drawing/2014/main" val="957261279"/>
                  </a:ext>
                </a:extLst>
              </a:tr>
              <a:tr h="370840">
                <a:tc>
                  <a:txBody>
                    <a:bodyPr/>
                    <a:lstStyle/>
                    <a:p>
                      <a:r>
                        <a:rPr lang="en-US" dirty="0">
                          <a:latin typeface="Ubuntu" panose="020B0504030602030204" pitchFamily="34" charset="0"/>
                        </a:rPr>
                        <a:t>Q23d</a:t>
                      </a:r>
                    </a:p>
                  </a:txBody>
                  <a:tcPr/>
                </a:tc>
                <a:tc>
                  <a:txBody>
                    <a:bodyPr/>
                    <a:lstStyle/>
                    <a:p>
                      <a:r>
                        <a:rPr lang="en-US" dirty="0">
                          <a:latin typeface="Ubuntu" panose="020B0504030602030204" pitchFamily="34" charset="0"/>
                        </a:rPr>
                        <a:t>Exit Destination – Subsidy Type of Persons Exiting to Rental by Client With an Ongoing Subsidy</a:t>
                      </a:r>
                    </a:p>
                  </a:txBody>
                  <a:tcPr/>
                </a:tc>
                <a:extLst>
                  <a:ext uri="{0D108BD9-81ED-4DB2-BD59-A6C34878D82A}">
                    <a16:rowId xmlns:a16="http://schemas.microsoft.com/office/drawing/2014/main" val="3325267310"/>
                  </a:ext>
                </a:extLst>
              </a:tr>
              <a:tr h="370840">
                <a:tc>
                  <a:txBody>
                    <a:bodyPr/>
                    <a:lstStyle/>
                    <a:p>
                      <a:r>
                        <a:rPr lang="en-US" dirty="0">
                          <a:latin typeface="Ubuntu" panose="020B0504030602030204" pitchFamily="34" charset="0"/>
                        </a:rPr>
                        <a:t>Q23e</a:t>
                      </a:r>
                    </a:p>
                  </a:txBody>
                  <a:tcPr/>
                </a:tc>
                <a:tc>
                  <a:txBody>
                    <a:bodyPr/>
                    <a:lstStyle/>
                    <a:p>
                      <a:r>
                        <a:rPr lang="en-US" dirty="0">
                          <a:latin typeface="Ubuntu" panose="020B0504030602030204" pitchFamily="34" charset="0"/>
                        </a:rPr>
                        <a:t>Exit Destination Type by Race and Ethnicity</a:t>
                      </a:r>
                    </a:p>
                  </a:txBody>
                  <a:tcPr/>
                </a:tc>
                <a:extLst>
                  <a:ext uri="{0D108BD9-81ED-4DB2-BD59-A6C34878D82A}">
                    <a16:rowId xmlns:a16="http://schemas.microsoft.com/office/drawing/2014/main" val="338171550"/>
                  </a:ext>
                </a:extLst>
              </a:tr>
            </a:tbl>
          </a:graphicData>
        </a:graphic>
      </p:graphicFrame>
      <p:sp>
        <p:nvSpPr>
          <p:cNvPr id="9" name="Title 8">
            <a:extLst>
              <a:ext uri="{FF2B5EF4-FFF2-40B4-BE49-F238E27FC236}">
                <a16:creationId xmlns:a16="http://schemas.microsoft.com/office/drawing/2014/main" id="{58C59FF3-C685-CC1C-3ADB-371FD560ADC2}"/>
              </a:ext>
            </a:extLst>
          </p:cNvPr>
          <p:cNvSpPr>
            <a:spLocks noGrp="1"/>
          </p:cNvSpPr>
          <p:nvPr>
            <p:ph type="title"/>
          </p:nvPr>
        </p:nvSpPr>
        <p:spPr/>
        <p:txBody>
          <a:bodyPr/>
          <a:lstStyle/>
          <a:p>
            <a:r>
              <a:rPr lang="en-US" dirty="0"/>
              <a:t>New Questions</a:t>
            </a:r>
          </a:p>
        </p:txBody>
      </p:sp>
    </p:spTree>
    <p:extLst>
      <p:ext uri="{BB962C8B-B14F-4D97-AF65-F5344CB8AC3E}">
        <p14:creationId xmlns:p14="http://schemas.microsoft.com/office/powerpoint/2010/main" val="921726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8">
            <a:extLst>
              <a:ext uri="{FF2B5EF4-FFF2-40B4-BE49-F238E27FC236}">
                <a16:creationId xmlns:a16="http://schemas.microsoft.com/office/drawing/2014/main" id="{706A841F-BE4F-C569-2D74-75DA669D00A5}"/>
              </a:ext>
            </a:extLst>
          </p:cNvPr>
          <p:cNvGraphicFramePr>
            <a:graphicFrameLocks noGrp="1"/>
          </p:cNvGraphicFramePr>
          <p:nvPr>
            <p:extLst>
              <p:ext uri="{D42A27DB-BD31-4B8C-83A1-F6EECF244321}">
                <p14:modId xmlns:p14="http://schemas.microsoft.com/office/powerpoint/2010/main" val="4220361718"/>
              </p:ext>
            </p:extLst>
          </p:nvPr>
        </p:nvGraphicFramePr>
        <p:xfrm>
          <a:off x="273698" y="1276869"/>
          <a:ext cx="5501951" cy="3611880"/>
        </p:xfrm>
        <a:graphic>
          <a:graphicData uri="http://schemas.openxmlformats.org/drawingml/2006/table">
            <a:tbl>
              <a:tblPr firstRow="1" bandRow="1">
                <a:tableStyleId>{1FECB4D8-DB02-4DC6-A0A2-4F2EBAE1DC90}</a:tableStyleId>
              </a:tblPr>
              <a:tblGrid>
                <a:gridCol w="1496194">
                  <a:extLst>
                    <a:ext uri="{9D8B030D-6E8A-4147-A177-3AD203B41FA5}">
                      <a16:colId xmlns:a16="http://schemas.microsoft.com/office/drawing/2014/main" val="3785017370"/>
                    </a:ext>
                  </a:extLst>
                </a:gridCol>
                <a:gridCol w="4005757">
                  <a:extLst>
                    <a:ext uri="{9D8B030D-6E8A-4147-A177-3AD203B41FA5}">
                      <a16:colId xmlns:a16="http://schemas.microsoft.com/office/drawing/2014/main" val="1298481028"/>
                    </a:ext>
                  </a:extLst>
                </a:gridCol>
              </a:tblGrid>
              <a:tr h="370840">
                <a:tc>
                  <a:txBody>
                    <a:bodyPr/>
                    <a:lstStyle/>
                    <a:p>
                      <a:r>
                        <a:rPr lang="en-US" dirty="0">
                          <a:latin typeface="Ubuntu" panose="020B0504030602030204" pitchFamily="34" charset="0"/>
                        </a:rPr>
                        <a:t>Question #</a:t>
                      </a:r>
                    </a:p>
                  </a:txBody>
                  <a:tcPr/>
                </a:tc>
                <a:tc>
                  <a:txBody>
                    <a:bodyPr/>
                    <a:lstStyle/>
                    <a:p>
                      <a:r>
                        <a:rPr lang="en-US" dirty="0">
                          <a:latin typeface="Ubuntu" panose="020B0504030602030204" pitchFamily="34" charset="0"/>
                        </a:rPr>
                        <a:t>Title</a:t>
                      </a:r>
                    </a:p>
                  </a:txBody>
                  <a:tcPr/>
                </a:tc>
                <a:extLst>
                  <a:ext uri="{0D108BD9-81ED-4DB2-BD59-A6C34878D82A}">
                    <a16:rowId xmlns:a16="http://schemas.microsoft.com/office/drawing/2014/main" val="1097072792"/>
                  </a:ext>
                </a:extLst>
              </a:tr>
              <a:tr h="370840">
                <a:tc>
                  <a:txBody>
                    <a:bodyPr/>
                    <a:lstStyle/>
                    <a:p>
                      <a:r>
                        <a:rPr lang="en-US" dirty="0">
                          <a:latin typeface="Ubuntu" panose="020B0504030602030204" pitchFamily="34" charset="0"/>
                        </a:rPr>
                        <a:t>Q24b</a:t>
                      </a:r>
                    </a:p>
                  </a:txBody>
                  <a:tcPr/>
                </a:tc>
                <a:tc>
                  <a:txBody>
                    <a:bodyPr/>
                    <a:lstStyle/>
                    <a:p>
                      <a:r>
                        <a:rPr lang="en-US" dirty="0">
                          <a:latin typeface="Ubuntu" panose="020B0504030602030204" pitchFamily="34" charset="0"/>
                        </a:rPr>
                        <a:t>Moving On Assistance Provided to Households in PSH</a:t>
                      </a:r>
                    </a:p>
                  </a:txBody>
                  <a:tcPr/>
                </a:tc>
                <a:extLst>
                  <a:ext uri="{0D108BD9-81ED-4DB2-BD59-A6C34878D82A}">
                    <a16:rowId xmlns:a16="http://schemas.microsoft.com/office/drawing/2014/main" val="2217685788"/>
                  </a:ext>
                </a:extLst>
              </a:tr>
              <a:tr h="370840">
                <a:tc>
                  <a:txBody>
                    <a:bodyPr/>
                    <a:lstStyle/>
                    <a:p>
                      <a:r>
                        <a:rPr lang="en-US" dirty="0">
                          <a:latin typeface="Ubuntu" panose="020B0504030602030204" pitchFamily="34" charset="0"/>
                        </a:rPr>
                        <a:t>Q24c</a:t>
                      </a:r>
                    </a:p>
                  </a:txBody>
                  <a:tcPr/>
                </a:tc>
                <a:tc>
                  <a:txBody>
                    <a:bodyPr/>
                    <a:lstStyle/>
                    <a:p>
                      <a:r>
                        <a:rPr lang="en-US" dirty="0">
                          <a:latin typeface="Ubuntu" panose="020B0504030602030204" pitchFamily="34" charset="0"/>
                        </a:rPr>
                        <a:t>Sexual Orientation of Adults in PSH</a:t>
                      </a:r>
                    </a:p>
                  </a:txBody>
                  <a:tcPr/>
                </a:tc>
                <a:extLst>
                  <a:ext uri="{0D108BD9-81ED-4DB2-BD59-A6C34878D82A}">
                    <a16:rowId xmlns:a16="http://schemas.microsoft.com/office/drawing/2014/main" val="957261279"/>
                  </a:ext>
                </a:extLst>
              </a:tr>
              <a:tr h="370840">
                <a:tc>
                  <a:txBody>
                    <a:bodyPr/>
                    <a:lstStyle/>
                    <a:p>
                      <a:r>
                        <a:rPr lang="en-US" dirty="0">
                          <a:latin typeface="Ubuntu" panose="020B0504030602030204" pitchFamily="34" charset="0"/>
                        </a:rPr>
                        <a:t>Q24d</a:t>
                      </a:r>
                    </a:p>
                  </a:txBody>
                  <a:tcPr/>
                </a:tc>
                <a:tc>
                  <a:txBody>
                    <a:bodyPr/>
                    <a:lstStyle/>
                    <a:p>
                      <a:r>
                        <a:rPr lang="en-US" dirty="0">
                          <a:latin typeface="Ubuntu" panose="020B0504030602030204" pitchFamily="34" charset="0"/>
                        </a:rPr>
                        <a:t>Language of Persons Requiring Translation Assistance </a:t>
                      </a:r>
                    </a:p>
                  </a:txBody>
                  <a:tcPr/>
                </a:tc>
                <a:extLst>
                  <a:ext uri="{0D108BD9-81ED-4DB2-BD59-A6C34878D82A}">
                    <a16:rowId xmlns:a16="http://schemas.microsoft.com/office/drawing/2014/main" val="3325267310"/>
                  </a:ext>
                </a:extLst>
              </a:tr>
              <a:tr h="370840">
                <a:tc>
                  <a:txBody>
                    <a:bodyPr/>
                    <a:lstStyle/>
                    <a:p>
                      <a:r>
                        <a:rPr lang="en-US" dirty="0">
                          <a:latin typeface="Ubuntu" panose="020B0504030602030204" pitchFamily="34" charset="0"/>
                        </a:rPr>
                        <a:t>Q25j</a:t>
                      </a:r>
                    </a:p>
                  </a:txBody>
                  <a:tcPr/>
                </a:tc>
                <a:tc>
                  <a:txBody>
                    <a:bodyPr/>
                    <a:lstStyle/>
                    <a:p>
                      <a:r>
                        <a:rPr lang="en-US" dirty="0">
                          <a:latin typeface="Ubuntu" panose="020B0504030602030204" pitchFamily="34" charset="0"/>
                        </a:rPr>
                        <a:t>Exit Destination – Subsidy Type of Persons Exiting to Rental by Client With an Ongoing Subsidy – Veteran</a:t>
                      </a:r>
                    </a:p>
                  </a:txBody>
                  <a:tcPr/>
                </a:tc>
                <a:extLst>
                  <a:ext uri="{0D108BD9-81ED-4DB2-BD59-A6C34878D82A}">
                    <a16:rowId xmlns:a16="http://schemas.microsoft.com/office/drawing/2014/main" val="338171550"/>
                  </a:ext>
                </a:extLst>
              </a:tr>
              <a:tr h="370840">
                <a:tc>
                  <a:txBody>
                    <a:bodyPr/>
                    <a:lstStyle/>
                    <a:p>
                      <a:r>
                        <a:rPr lang="en-US" dirty="0">
                          <a:latin typeface="Ubuntu" panose="020B0504030602030204" pitchFamily="34" charset="0"/>
                        </a:rPr>
                        <a:t>Q27f2</a:t>
                      </a:r>
                    </a:p>
                  </a:txBody>
                  <a:tcPr/>
                </a:tc>
                <a:tc>
                  <a:txBody>
                    <a:bodyPr/>
                    <a:lstStyle/>
                    <a:p>
                      <a:r>
                        <a:rPr lang="en-US" dirty="0">
                          <a:latin typeface="Ubuntu" panose="020B0504030602030204" pitchFamily="34" charset="0"/>
                        </a:rPr>
                        <a:t>Exit Destination – Subsidy Type of Persons Exiting to Rental by Client With an Ongoing Subsidy – Youth</a:t>
                      </a:r>
                    </a:p>
                  </a:txBody>
                  <a:tcPr/>
                </a:tc>
                <a:extLst>
                  <a:ext uri="{0D108BD9-81ED-4DB2-BD59-A6C34878D82A}">
                    <a16:rowId xmlns:a16="http://schemas.microsoft.com/office/drawing/2014/main" val="3356636388"/>
                  </a:ext>
                </a:extLst>
              </a:tr>
              <a:tr h="370840">
                <a:tc>
                  <a:txBody>
                    <a:bodyPr/>
                    <a:lstStyle/>
                    <a:p>
                      <a:r>
                        <a:rPr lang="en-US" dirty="0">
                          <a:latin typeface="Ubuntu" panose="020B0504030602030204" pitchFamily="34" charset="0"/>
                        </a:rPr>
                        <a:t>Q27m</a:t>
                      </a:r>
                    </a:p>
                  </a:txBody>
                  <a:tcPr/>
                </a:tc>
                <a:tc>
                  <a:txBody>
                    <a:bodyPr/>
                    <a:lstStyle/>
                    <a:p>
                      <a:r>
                        <a:rPr lang="en-US" dirty="0">
                          <a:latin typeface="Ubuntu" panose="020B0504030602030204" pitchFamily="34" charset="0"/>
                        </a:rPr>
                        <a:t>Education Status - Youth</a:t>
                      </a:r>
                    </a:p>
                  </a:txBody>
                  <a:tcPr/>
                </a:tc>
                <a:extLst>
                  <a:ext uri="{0D108BD9-81ED-4DB2-BD59-A6C34878D82A}">
                    <a16:rowId xmlns:a16="http://schemas.microsoft.com/office/drawing/2014/main" val="1517041820"/>
                  </a:ext>
                </a:extLst>
              </a:tr>
            </a:tbl>
          </a:graphicData>
        </a:graphic>
      </p:graphicFrame>
      <p:sp>
        <p:nvSpPr>
          <p:cNvPr id="9" name="Title 8">
            <a:extLst>
              <a:ext uri="{FF2B5EF4-FFF2-40B4-BE49-F238E27FC236}">
                <a16:creationId xmlns:a16="http://schemas.microsoft.com/office/drawing/2014/main" id="{58C59FF3-C685-CC1C-3ADB-371FD560ADC2}"/>
              </a:ext>
            </a:extLst>
          </p:cNvPr>
          <p:cNvSpPr>
            <a:spLocks noGrp="1"/>
          </p:cNvSpPr>
          <p:nvPr>
            <p:ph type="title"/>
          </p:nvPr>
        </p:nvSpPr>
        <p:spPr/>
        <p:txBody>
          <a:bodyPr/>
          <a:lstStyle/>
          <a:p>
            <a:r>
              <a:rPr lang="en-US" dirty="0"/>
              <a:t>New Questions</a:t>
            </a:r>
          </a:p>
        </p:txBody>
      </p:sp>
    </p:spTree>
    <p:extLst>
      <p:ext uri="{BB962C8B-B14F-4D97-AF65-F5344CB8AC3E}">
        <p14:creationId xmlns:p14="http://schemas.microsoft.com/office/powerpoint/2010/main" val="2125629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8" name="Google Shape;408;p65"/>
          <p:cNvSpPr txBox="1">
            <a:spLocks noGrp="1"/>
          </p:cNvSpPr>
          <p:nvPr>
            <p:ph type="title"/>
          </p:nvPr>
        </p:nvSpPr>
        <p:spPr>
          <a:xfrm>
            <a:off x="3184406" y="1964981"/>
            <a:ext cx="5488200" cy="1480478"/>
          </a:xfrm>
          <a:prstGeom prst="rect">
            <a:avLst/>
          </a:prstGeom>
        </p:spPr>
        <p:txBody>
          <a:bodyPr spcFirstLastPara="1" wrap="square" lIns="91425" tIns="91425" rIns="91425" bIns="91425" anchor="t" anchorCtr="0">
            <a:noAutofit/>
          </a:bodyPr>
          <a:lstStyle/>
          <a:p>
            <a:pPr lvl="0"/>
            <a:r>
              <a:rPr lang="en-US" dirty="0"/>
              <a:t>What is Stella P and what does she tell us about our system performance and the disparities that exist within?</a:t>
            </a:r>
            <a:endParaRPr dirty="0"/>
          </a:p>
        </p:txBody>
      </p:sp>
      <p:sp>
        <p:nvSpPr>
          <p:cNvPr id="2" name="Google Shape;408;p65">
            <a:extLst>
              <a:ext uri="{FF2B5EF4-FFF2-40B4-BE49-F238E27FC236}">
                <a16:creationId xmlns:a16="http://schemas.microsoft.com/office/drawing/2014/main" id="{81EBB40A-8683-A36E-8E55-909BF661BE07}"/>
              </a:ext>
            </a:extLst>
          </p:cNvPr>
          <p:cNvSpPr txBox="1">
            <a:spLocks/>
          </p:cNvSpPr>
          <p:nvPr/>
        </p:nvSpPr>
        <p:spPr>
          <a:xfrm>
            <a:off x="3534316" y="164222"/>
            <a:ext cx="5488200" cy="1222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2200"/>
              <a:buFont typeface="Ubuntu"/>
              <a:buNone/>
              <a:defRPr sz="2200" b="1" i="0" u="none" strike="noStrike" cap="none">
                <a:solidFill>
                  <a:schemeClr val="lt1"/>
                </a:solidFill>
                <a:latin typeface="Ubuntu"/>
                <a:ea typeface="Ubuntu"/>
                <a:cs typeface="Ubuntu"/>
                <a:sym typeface="Ubuntu"/>
              </a:defRPr>
            </a:lvl1pPr>
            <a:lvl2pPr marR="0" lvl="1" algn="l" rtl="0">
              <a:lnSpc>
                <a:spcPct val="100000"/>
              </a:lnSpc>
              <a:spcBef>
                <a:spcPts val="0"/>
              </a:spcBef>
              <a:spcAft>
                <a:spcPts val="0"/>
              </a:spcAft>
              <a:buClr>
                <a:srgbClr val="EFD67E"/>
              </a:buClr>
              <a:buSzPts val="2200"/>
              <a:buFont typeface="Ubuntu"/>
              <a:buNone/>
              <a:defRPr sz="2200" b="1" i="0" u="none" strike="noStrike" cap="none">
                <a:solidFill>
                  <a:srgbClr val="EFD67E"/>
                </a:solidFill>
                <a:latin typeface="Ubuntu"/>
                <a:ea typeface="Ubuntu"/>
                <a:cs typeface="Ubuntu"/>
                <a:sym typeface="Ubuntu"/>
              </a:defRPr>
            </a:lvl2pPr>
            <a:lvl3pPr marR="0" lvl="2" algn="l" rtl="0">
              <a:lnSpc>
                <a:spcPct val="100000"/>
              </a:lnSpc>
              <a:spcBef>
                <a:spcPts val="0"/>
              </a:spcBef>
              <a:spcAft>
                <a:spcPts val="0"/>
              </a:spcAft>
              <a:buClr>
                <a:srgbClr val="EFD67E"/>
              </a:buClr>
              <a:buSzPts val="2200"/>
              <a:buFont typeface="Ubuntu"/>
              <a:buNone/>
              <a:defRPr sz="2200" b="1" i="0" u="none" strike="noStrike" cap="none">
                <a:solidFill>
                  <a:srgbClr val="EFD67E"/>
                </a:solidFill>
                <a:latin typeface="Ubuntu"/>
                <a:ea typeface="Ubuntu"/>
                <a:cs typeface="Ubuntu"/>
                <a:sym typeface="Ubuntu"/>
              </a:defRPr>
            </a:lvl3pPr>
            <a:lvl4pPr marR="0" lvl="3" algn="l" rtl="0">
              <a:lnSpc>
                <a:spcPct val="100000"/>
              </a:lnSpc>
              <a:spcBef>
                <a:spcPts val="0"/>
              </a:spcBef>
              <a:spcAft>
                <a:spcPts val="0"/>
              </a:spcAft>
              <a:buClr>
                <a:srgbClr val="EFD67E"/>
              </a:buClr>
              <a:buSzPts val="2200"/>
              <a:buFont typeface="Ubuntu"/>
              <a:buNone/>
              <a:defRPr sz="2200" b="1" i="0" u="none" strike="noStrike" cap="none">
                <a:solidFill>
                  <a:srgbClr val="EFD67E"/>
                </a:solidFill>
                <a:latin typeface="Ubuntu"/>
                <a:ea typeface="Ubuntu"/>
                <a:cs typeface="Ubuntu"/>
                <a:sym typeface="Ubuntu"/>
              </a:defRPr>
            </a:lvl4pPr>
            <a:lvl5pPr marR="0" lvl="4" algn="l" rtl="0">
              <a:lnSpc>
                <a:spcPct val="100000"/>
              </a:lnSpc>
              <a:spcBef>
                <a:spcPts val="0"/>
              </a:spcBef>
              <a:spcAft>
                <a:spcPts val="0"/>
              </a:spcAft>
              <a:buClr>
                <a:srgbClr val="EFD67E"/>
              </a:buClr>
              <a:buSzPts val="2200"/>
              <a:buFont typeface="Ubuntu"/>
              <a:buNone/>
              <a:defRPr sz="2200" b="1" i="0" u="none" strike="noStrike" cap="none">
                <a:solidFill>
                  <a:srgbClr val="EFD67E"/>
                </a:solidFill>
                <a:latin typeface="Ubuntu"/>
                <a:ea typeface="Ubuntu"/>
                <a:cs typeface="Ubuntu"/>
                <a:sym typeface="Ubuntu"/>
              </a:defRPr>
            </a:lvl5pPr>
            <a:lvl6pPr marR="0" lvl="5" algn="l" rtl="0">
              <a:lnSpc>
                <a:spcPct val="100000"/>
              </a:lnSpc>
              <a:spcBef>
                <a:spcPts val="0"/>
              </a:spcBef>
              <a:spcAft>
                <a:spcPts val="0"/>
              </a:spcAft>
              <a:buClr>
                <a:srgbClr val="EFD67E"/>
              </a:buClr>
              <a:buSzPts val="2200"/>
              <a:buFont typeface="Ubuntu"/>
              <a:buNone/>
              <a:defRPr sz="2200" b="1" i="0" u="none" strike="noStrike" cap="none">
                <a:solidFill>
                  <a:srgbClr val="EFD67E"/>
                </a:solidFill>
                <a:latin typeface="Ubuntu"/>
                <a:ea typeface="Ubuntu"/>
                <a:cs typeface="Ubuntu"/>
                <a:sym typeface="Ubuntu"/>
              </a:defRPr>
            </a:lvl6pPr>
            <a:lvl7pPr marR="0" lvl="6" algn="l" rtl="0">
              <a:lnSpc>
                <a:spcPct val="100000"/>
              </a:lnSpc>
              <a:spcBef>
                <a:spcPts val="0"/>
              </a:spcBef>
              <a:spcAft>
                <a:spcPts val="0"/>
              </a:spcAft>
              <a:buClr>
                <a:srgbClr val="EFD67E"/>
              </a:buClr>
              <a:buSzPts val="2200"/>
              <a:buFont typeface="Ubuntu"/>
              <a:buNone/>
              <a:defRPr sz="2200" b="1" i="0" u="none" strike="noStrike" cap="none">
                <a:solidFill>
                  <a:srgbClr val="EFD67E"/>
                </a:solidFill>
                <a:latin typeface="Ubuntu"/>
                <a:ea typeface="Ubuntu"/>
                <a:cs typeface="Ubuntu"/>
                <a:sym typeface="Ubuntu"/>
              </a:defRPr>
            </a:lvl7pPr>
            <a:lvl8pPr marR="0" lvl="7" algn="l" rtl="0">
              <a:lnSpc>
                <a:spcPct val="100000"/>
              </a:lnSpc>
              <a:spcBef>
                <a:spcPts val="0"/>
              </a:spcBef>
              <a:spcAft>
                <a:spcPts val="0"/>
              </a:spcAft>
              <a:buClr>
                <a:srgbClr val="EFD67E"/>
              </a:buClr>
              <a:buSzPts val="2200"/>
              <a:buFont typeface="Ubuntu"/>
              <a:buNone/>
              <a:defRPr sz="2200" b="1" i="0" u="none" strike="noStrike" cap="none">
                <a:solidFill>
                  <a:srgbClr val="EFD67E"/>
                </a:solidFill>
                <a:latin typeface="Ubuntu"/>
                <a:ea typeface="Ubuntu"/>
                <a:cs typeface="Ubuntu"/>
                <a:sym typeface="Ubuntu"/>
              </a:defRPr>
            </a:lvl8pPr>
            <a:lvl9pPr marR="0" lvl="8" algn="l" rtl="0">
              <a:lnSpc>
                <a:spcPct val="100000"/>
              </a:lnSpc>
              <a:spcBef>
                <a:spcPts val="0"/>
              </a:spcBef>
              <a:spcAft>
                <a:spcPts val="0"/>
              </a:spcAft>
              <a:buClr>
                <a:srgbClr val="EFD67E"/>
              </a:buClr>
              <a:buSzPts val="2200"/>
              <a:buFont typeface="Ubuntu"/>
              <a:buNone/>
              <a:defRPr sz="2200" b="1" i="0" u="none" strike="noStrike" cap="none">
                <a:solidFill>
                  <a:srgbClr val="EFD67E"/>
                </a:solidFill>
                <a:latin typeface="Ubuntu"/>
                <a:ea typeface="Ubuntu"/>
                <a:cs typeface="Ubuntu"/>
                <a:sym typeface="Ubuntu"/>
              </a:defRPr>
            </a:lvl9pPr>
          </a:lstStyle>
          <a:p>
            <a:pPr algn="r"/>
            <a:r>
              <a:rPr lang="en-US" sz="4400" dirty="0"/>
              <a:t>Stella P</a:t>
            </a:r>
          </a:p>
        </p:txBody>
      </p:sp>
    </p:spTree>
    <p:extLst>
      <p:ext uri="{BB962C8B-B14F-4D97-AF65-F5344CB8AC3E}">
        <p14:creationId xmlns:p14="http://schemas.microsoft.com/office/powerpoint/2010/main" val="238121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8"/>
                                        </p:tgtEl>
                                        <p:attrNameLst>
                                          <p:attrName>style.visibility</p:attrName>
                                        </p:attrNameLst>
                                      </p:cBhvr>
                                      <p:to>
                                        <p:strVal val="visible"/>
                                      </p:to>
                                    </p:set>
                                    <p:animEffect transition="in" filter="fade">
                                      <p:cBhvr>
                                        <p:cTn id="7" dur="1000"/>
                                        <p:tgtEl>
                                          <p:spTgt spid="408"/>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27"/>
        <p:cNvGrpSpPr/>
        <p:nvPr/>
      </p:nvGrpSpPr>
      <p:grpSpPr>
        <a:xfrm>
          <a:off x="0" y="0"/>
          <a:ext cx="0" cy="0"/>
          <a:chOff x="0" y="0"/>
          <a:chExt cx="0" cy="0"/>
        </a:xfrm>
      </p:grpSpPr>
      <p:sp>
        <p:nvSpPr>
          <p:cNvPr id="1328" name="Google Shape;1328;p102"/>
          <p:cNvSpPr txBox="1">
            <a:spLocks noGrp="1"/>
          </p:cNvSpPr>
          <p:nvPr>
            <p:ph type="title"/>
          </p:nvPr>
        </p:nvSpPr>
        <p:spPr>
          <a:xfrm flipH="1">
            <a:off x="713250" y="646225"/>
            <a:ext cx="4730100" cy="385800"/>
          </a:xfrm>
          <a:prstGeom prst="rect">
            <a:avLst/>
          </a:prstGeom>
        </p:spPr>
        <p:txBody>
          <a:bodyPr spcFirstLastPara="1" wrap="square" lIns="91425" tIns="91425" rIns="91425" bIns="91425" anchor="t" anchorCtr="0">
            <a:noAutofit/>
          </a:bodyPr>
          <a:lstStyle/>
          <a:p>
            <a:r>
              <a:rPr lang="en" dirty="0"/>
              <a:t>Stella P(</a:t>
            </a:r>
            <a:r>
              <a:rPr lang="en" dirty="0" err="1"/>
              <a:t>erformance</a:t>
            </a:r>
            <a:r>
              <a:rPr lang="en" dirty="0"/>
              <a:t>)</a:t>
            </a:r>
            <a:endParaRPr lang="en-US" dirty="0"/>
          </a:p>
        </p:txBody>
      </p:sp>
      <p:sp>
        <p:nvSpPr>
          <p:cNvPr id="1329" name="Google Shape;1329;p102"/>
          <p:cNvSpPr txBox="1">
            <a:spLocks noGrp="1"/>
          </p:cNvSpPr>
          <p:nvPr>
            <p:ph type="subTitle" idx="1"/>
          </p:nvPr>
        </p:nvSpPr>
        <p:spPr>
          <a:xfrm>
            <a:off x="172278" y="2014331"/>
            <a:ext cx="5738191" cy="1895060"/>
          </a:xfrm>
          <a:prstGeom prst="rect">
            <a:avLst/>
          </a:prstGeom>
        </p:spPr>
        <p:txBody>
          <a:bodyPr spcFirstLastPara="1" wrap="square" lIns="91425" tIns="91425" rIns="91425" bIns="91425" anchor="t" anchorCtr="0">
            <a:noAutofit/>
          </a:bodyPr>
          <a:lstStyle/>
          <a:p>
            <a:pPr marL="0" indent="0"/>
            <a:r>
              <a:rPr lang="en" dirty="0"/>
              <a:t>Stella P is a data visualization of the Longitudinal Systems Analysis (LSA) dataset to help communities understand how their homeless response system has been performing on critical performance measures. </a:t>
            </a:r>
          </a:p>
          <a:p>
            <a:pPr marL="0" indent="0"/>
            <a:endParaRPr lang="en" dirty="0"/>
          </a:p>
          <a:p>
            <a:pPr marL="0" indent="0"/>
            <a:endParaRPr lang="en" dirty="0"/>
          </a:p>
          <a:p>
            <a:pPr marL="0" indent="0"/>
            <a:r>
              <a:rPr lang="en" sz="1100" dirty="0">
                <a:hlinkClick r:id="rId3"/>
              </a:rPr>
              <a:t>https://www.hudexchange.info/homelessness-assistance/stella-and-system-modeling/</a:t>
            </a:r>
            <a:r>
              <a:rPr lang="en" sz="1100" dirty="0"/>
              <a:t> </a:t>
            </a:r>
          </a:p>
        </p:txBody>
      </p:sp>
      <p:sp>
        <p:nvSpPr>
          <p:cNvPr id="1330" name="Google Shape;1330;p102"/>
          <p:cNvSpPr txBox="1">
            <a:spLocks noGrp="1"/>
          </p:cNvSpPr>
          <p:nvPr>
            <p:ph type="subTitle" idx="2"/>
          </p:nvPr>
        </p:nvSpPr>
        <p:spPr>
          <a:xfrm>
            <a:off x="2197475" y="1603679"/>
            <a:ext cx="1742700" cy="38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Definition</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7" name="Google Shape;497;p75"/>
          <p:cNvSpPr txBox="1">
            <a:spLocks noGrp="1"/>
          </p:cNvSpPr>
          <p:nvPr>
            <p:ph type="title" idx="4"/>
          </p:nvPr>
        </p:nvSpPr>
        <p:spPr>
          <a:xfrm>
            <a:off x="713225" y="2330550"/>
            <a:ext cx="3134100" cy="482400"/>
          </a:xfrm>
          <a:prstGeom prst="rect">
            <a:avLst/>
          </a:prstGeom>
        </p:spPr>
        <p:txBody>
          <a:bodyPr spcFirstLastPara="1" wrap="square" lIns="91425" tIns="91425" rIns="91425" bIns="91425" anchor="ctr" anchorCtr="0">
            <a:noAutofit/>
          </a:bodyPr>
          <a:lstStyle/>
          <a:p>
            <a:r>
              <a:rPr lang="en" dirty="0"/>
              <a:t>Projects Included in Stella P and Other Information</a:t>
            </a:r>
            <a:endParaRPr lang="en-US" dirty="0"/>
          </a:p>
        </p:txBody>
      </p:sp>
      <p:sp>
        <p:nvSpPr>
          <p:cNvPr id="499" name="Google Shape;499;p75"/>
          <p:cNvSpPr txBox="1">
            <a:spLocks noGrp="1"/>
          </p:cNvSpPr>
          <p:nvPr>
            <p:ph type="subTitle" idx="6"/>
          </p:nvPr>
        </p:nvSpPr>
        <p:spPr>
          <a:xfrm>
            <a:off x="4266209" y="202647"/>
            <a:ext cx="4480226" cy="4723588"/>
          </a:xfrm>
          <a:prstGeom prst="rect">
            <a:avLst/>
          </a:prstGeom>
        </p:spPr>
        <p:txBody>
          <a:bodyPr spcFirstLastPara="1" wrap="square" lIns="91425" tIns="91425" rIns="91425" bIns="91425" anchor="t" anchorCtr="0">
            <a:noAutofit/>
          </a:bodyPr>
          <a:lstStyle/>
          <a:p>
            <a:pPr marL="285750" indent="-285750" algn="l">
              <a:buFont typeface="Wingdings"/>
              <a:buChar char="q"/>
            </a:pPr>
            <a:r>
              <a:rPr lang="en" dirty="0"/>
              <a:t>Projects included in Stella P</a:t>
            </a:r>
            <a:endParaRPr lang="en-US" dirty="0"/>
          </a:p>
          <a:p>
            <a:pPr marL="742950" lvl="1" algn="l">
              <a:buFont typeface="Wingdings"/>
              <a:buChar char="q"/>
            </a:pPr>
            <a:r>
              <a:rPr lang="en" dirty="0"/>
              <a:t>Emergency Shelter (ES)</a:t>
            </a:r>
          </a:p>
          <a:p>
            <a:pPr marL="742950" lvl="1" algn="l">
              <a:buFont typeface="Wingdings"/>
              <a:buChar char="q"/>
            </a:pPr>
            <a:r>
              <a:rPr lang="en" dirty="0"/>
              <a:t>Safe Haven (SH)</a:t>
            </a:r>
          </a:p>
          <a:p>
            <a:pPr marL="742950" lvl="1" algn="l">
              <a:buFont typeface="Wingdings"/>
              <a:buChar char="q"/>
            </a:pPr>
            <a:r>
              <a:rPr lang="en" dirty="0"/>
              <a:t>Transitional Housing (TH)</a:t>
            </a:r>
          </a:p>
          <a:p>
            <a:pPr marL="742950" lvl="1" algn="l">
              <a:buFont typeface="Wingdings"/>
              <a:buChar char="q"/>
            </a:pPr>
            <a:r>
              <a:rPr lang="en" dirty="0"/>
              <a:t>Rapid Rehousing (RRH)</a:t>
            </a:r>
          </a:p>
          <a:p>
            <a:pPr marL="742950" lvl="1" algn="l">
              <a:buFont typeface="Wingdings"/>
              <a:buChar char="q"/>
            </a:pPr>
            <a:r>
              <a:rPr lang="en" dirty="0"/>
              <a:t>Permanent Supportive Housing (PSH)</a:t>
            </a:r>
          </a:p>
          <a:p>
            <a:pPr marL="742950" lvl="1" algn="l">
              <a:buFont typeface="Wingdings"/>
              <a:buChar char="q"/>
            </a:pPr>
            <a:r>
              <a:rPr lang="en" dirty="0"/>
              <a:t>Other Permanent Housing (OPH)</a:t>
            </a:r>
          </a:p>
          <a:p>
            <a:pPr marL="285750" indent="-285750" algn="l">
              <a:buSzPts val="1100"/>
              <a:buFont typeface="Wingdings"/>
              <a:buChar char="q"/>
            </a:pPr>
            <a:endParaRPr lang="en" dirty="0"/>
          </a:p>
          <a:p>
            <a:pPr marL="285750" indent="-285750" algn="l">
              <a:buFont typeface="Wingdings"/>
              <a:buChar char="q"/>
            </a:pPr>
            <a:r>
              <a:rPr lang="en" dirty="0"/>
              <a:t>Based on data from HMIS</a:t>
            </a:r>
          </a:p>
          <a:p>
            <a:pPr marL="742950" lvl="1" algn="l">
              <a:buFont typeface="Wingdings"/>
              <a:buChar char="q"/>
            </a:pPr>
            <a:r>
              <a:rPr lang="en" dirty="0"/>
              <a:t>LSA is an export from HMIS </a:t>
            </a:r>
          </a:p>
          <a:p>
            <a:pPr marL="742950" lvl="1" algn="l">
              <a:buFont typeface="Wingdings"/>
              <a:buChar char="q"/>
            </a:pPr>
            <a:r>
              <a:rPr lang="en" dirty="0"/>
              <a:t>Reporting period is 10.1 - 9.30 of each fiscal year</a:t>
            </a:r>
          </a:p>
          <a:p>
            <a:pPr marL="742950" lvl="1" algn="l">
              <a:buFont typeface="Wingdings"/>
              <a:buChar char="q"/>
            </a:pPr>
            <a:r>
              <a:rPr lang="en" dirty="0"/>
              <a:t>Can locally </a:t>
            </a:r>
            <a:r>
              <a:rPr lang="en" dirty="0" err="1"/>
              <a:t>Stellavise</a:t>
            </a:r>
            <a:r>
              <a:rPr lang="en" dirty="0"/>
              <a:t> data for any time period</a:t>
            </a:r>
          </a:p>
          <a:p>
            <a:pPr marL="425450" lvl="1" indent="0" algn="l"/>
            <a:endParaRPr lang="en" dirty="0"/>
          </a:p>
          <a:p>
            <a:pPr marL="285750" indent="-285750" algn="l">
              <a:buFont typeface="Wingdings"/>
              <a:buChar char="q"/>
            </a:pPr>
            <a:r>
              <a:rPr lang="en" dirty="0"/>
              <a:t>Reports data by households, not individuals </a:t>
            </a:r>
          </a:p>
          <a:p>
            <a:pPr marL="742950" lvl="1" algn="l">
              <a:buFont typeface="Wingdings"/>
              <a:buChar char="q"/>
            </a:pPr>
            <a:r>
              <a:rPr lang="en" dirty="0"/>
              <a:t>This is distinctly different from the System Performance Measures (SPMs)</a:t>
            </a:r>
          </a:p>
          <a:p>
            <a:pPr marL="742950" lvl="1" algn="l">
              <a:buFont typeface="Wingdings"/>
              <a:buChar char="q"/>
            </a:pPr>
            <a:r>
              <a:rPr lang="en" dirty="0"/>
              <a:t>Disaggregates data by race/ethnicity as well as specific household types</a:t>
            </a:r>
          </a:p>
          <a:p>
            <a:pPr marL="425450" lvl="1" indent="0" algn="l"/>
            <a:endParaRPr lang="en" dirty="0"/>
          </a:p>
          <a:p>
            <a:pPr marL="285750" indent="-285750" algn="l">
              <a:buFont typeface="Wingdings"/>
              <a:buChar char="q"/>
            </a:pPr>
            <a:r>
              <a:rPr lang="en" dirty="0"/>
              <a:t>Includes demographic information</a:t>
            </a:r>
          </a:p>
          <a:p>
            <a:pPr marL="742950" lvl="1" algn="l">
              <a:buFont typeface="Wingdings"/>
              <a:buChar char="q"/>
            </a:pPr>
            <a:r>
              <a:rPr lang="en" dirty="0"/>
              <a:t>Also includes comparisons of demographics by project type </a:t>
            </a:r>
          </a:p>
          <a:p>
            <a:pPr marL="0" indent="0" algn="l">
              <a:buSzPts val="1100"/>
            </a:pPr>
            <a:endParaRPr lang="en"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8" name="Google Shape;468;p73"/>
          <p:cNvSpPr txBox="1">
            <a:spLocks noGrp="1"/>
          </p:cNvSpPr>
          <p:nvPr>
            <p:ph type="title"/>
          </p:nvPr>
        </p:nvSpPr>
        <p:spPr>
          <a:xfrm>
            <a:off x="713225" y="2296900"/>
            <a:ext cx="3132600" cy="680386"/>
          </a:xfrm>
          <a:prstGeom prst="rect">
            <a:avLst/>
          </a:prstGeom>
        </p:spPr>
        <p:txBody>
          <a:bodyPr spcFirstLastPara="1" wrap="square" lIns="91425" tIns="91425" rIns="91425" bIns="91425" anchor="ctr" anchorCtr="0">
            <a:noAutofit/>
          </a:bodyPr>
          <a:lstStyle/>
          <a:p>
            <a:r>
              <a:rPr lang="en" dirty="0"/>
              <a:t>"Big 3" Performance Measures</a:t>
            </a:r>
            <a:endParaRPr lang="en-US" dirty="0"/>
          </a:p>
        </p:txBody>
      </p:sp>
      <p:sp>
        <p:nvSpPr>
          <p:cNvPr id="470" name="Google Shape;470;p73"/>
          <p:cNvSpPr txBox="1">
            <a:spLocks noGrp="1"/>
          </p:cNvSpPr>
          <p:nvPr>
            <p:ph type="subTitle" idx="1"/>
          </p:nvPr>
        </p:nvSpPr>
        <p:spPr>
          <a:xfrm>
            <a:off x="3530035" y="1176379"/>
            <a:ext cx="5168348" cy="2869748"/>
          </a:xfrm>
          <a:prstGeom prst="rect">
            <a:avLst/>
          </a:prstGeom>
        </p:spPr>
        <p:txBody>
          <a:bodyPr spcFirstLastPara="1" wrap="square" lIns="91425" tIns="91425" rIns="91425" bIns="91425" anchor="t" anchorCtr="0">
            <a:noAutofit/>
          </a:bodyPr>
          <a:lstStyle/>
          <a:p>
            <a:pPr marL="285750" indent="-285750">
              <a:buFont typeface="Wingdings"/>
              <a:buChar char="q"/>
            </a:pPr>
            <a:r>
              <a:rPr lang="en" dirty="0"/>
              <a:t>Length of time experiencing homelessness</a:t>
            </a:r>
          </a:p>
          <a:p>
            <a:pPr marL="742950" lvl="1" indent="-285750">
              <a:buFont typeface="Wingdings"/>
              <a:buChar char="q"/>
            </a:pPr>
            <a:r>
              <a:rPr lang="en" dirty="0"/>
              <a:t>Average length of time </a:t>
            </a:r>
          </a:p>
          <a:p>
            <a:pPr marL="742950" lvl="1" indent="-285750">
              <a:buFont typeface="Wingdings"/>
              <a:buChar char="q"/>
            </a:pPr>
            <a:r>
              <a:rPr lang="en" dirty="0"/>
              <a:t>Includes a toggle to include 3.917 data</a:t>
            </a:r>
          </a:p>
          <a:p>
            <a:pPr marL="0" indent="0"/>
            <a:endParaRPr lang="en" dirty="0"/>
          </a:p>
          <a:p>
            <a:pPr marL="285750" indent="-285750">
              <a:buFont typeface="Wingdings"/>
              <a:buChar char="q"/>
            </a:pPr>
            <a:r>
              <a:rPr lang="en" dirty="0"/>
              <a:t>Exits to permanent destinations</a:t>
            </a:r>
          </a:p>
          <a:p>
            <a:pPr marL="742950" lvl="1" indent="-285750">
              <a:buFont typeface="Wingdings"/>
              <a:buChar char="q"/>
            </a:pPr>
            <a:r>
              <a:rPr lang="en" dirty="0"/>
              <a:t>Includes data on other exits (temporary and unknown) </a:t>
            </a:r>
          </a:p>
          <a:p>
            <a:pPr marL="0" indent="0"/>
            <a:endParaRPr lang="en" dirty="0"/>
          </a:p>
          <a:p>
            <a:pPr marL="285750" indent="-285750">
              <a:buFont typeface="Wingdings"/>
              <a:buChar char="q"/>
            </a:pPr>
            <a:r>
              <a:rPr lang="en" dirty="0"/>
              <a:t>Returns to homelessness</a:t>
            </a:r>
          </a:p>
          <a:p>
            <a:pPr marL="742950" lvl="1" indent="-285750">
              <a:buFont typeface="Wingdings"/>
              <a:buChar char="q"/>
            </a:pPr>
            <a:r>
              <a:rPr lang="en" dirty="0"/>
              <a:t>Includes returns within 6, 12, and 24 months after exiting the system</a:t>
            </a:r>
          </a:p>
          <a:p>
            <a:pPr marL="742950" lvl="1" indent="-285750">
              <a:buFont typeface="Wingdings"/>
              <a:buChar char="q"/>
            </a:pPr>
            <a:r>
              <a:rPr lang="en" dirty="0"/>
              <a:t>Requires a lookback period that includes prior exits from the system </a:t>
            </a:r>
          </a:p>
          <a:p>
            <a:pPr marL="285750" indent="-285750">
              <a:buFont typeface="Wingdings"/>
              <a:buChar char="q"/>
            </a:pPr>
            <a:endParaRPr lang="en" dirty="0"/>
          </a:p>
          <a:p>
            <a:pPr marL="0" indent="0"/>
            <a:endParaRPr lang="en" dirty="0"/>
          </a:p>
        </p:txBody>
      </p:sp>
    </p:spTree>
    <p:extLst>
      <p:ext uri="{BB962C8B-B14F-4D97-AF65-F5344CB8AC3E}">
        <p14:creationId xmlns:p14="http://schemas.microsoft.com/office/powerpoint/2010/main" val="3771451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63"/>
          <p:cNvSpPr txBox="1">
            <a:spLocks noGrp="1"/>
          </p:cNvSpPr>
          <p:nvPr>
            <p:ph type="title"/>
          </p:nvPr>
        </p:nvSpPr>
        <p:spPr>
          <a:xfrm flipH="1">
            <a:off x="4260594" y="186058"/>
            <a:ext cx="4532275" cy="1643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Welcome!</a:t>
            </a:r>
            <a:endParaRPr dirty="0"/>
          </a:p>
        </p:txBody>
      </p:sp>
      <p:sp>
        <p:nvSpPr>
          <p:cNvPr id="392" name="Google Shape;392;p63"/>
          <p:cNvSpPr txBox="1">
            <a:spLocks noGrp="1"/>
          </p:cNvSpPr>
          <p:nvPr>
            <p:ph type="subTitle" idx="1"/>
          </p:nvPr>
        </p:nvSpPr>
        <p:spPr>
          <a:xfrm flipH="1">
            <a:off x="3993962" y="3111035"/>
            <a:ext cx="2920500" cy="786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Ashley Barker Tolman</a:t>
            </a:r>
          </a:p>
          <a:p>
            <a:pPr marL="0" lvl="0" indent="0" algn="ctr" rtl="0">
              <a:spcBef>
                <a:spcPts val="0"/>
              </a:spcBef>
              <a:spcAft>
                <a:spcPts val="0"/>
              </a:spcAft>
              <a:buNone/>
            </a:pPr>
            <a:r>
              <a:rPr lang="en-US" dirty="0"/>
              <a:t>S</a:t>
            </a:r>
            <a:r>
              <a:rPr lang="en" dirty="0"/>
              <a:t>he/Her</a:t>
            </a:r>
          </a:p>
          <a:p>
            <a:pPr marL="0" lvl="0" indent="0" algn="ctr" rtl="0">
              <a:spcBef>
                <a:spcPts val="0"/>
              </a:spcBef>
              <a:spcAft>
                <a:spcPts val="0"/>
              </a:spcAft>
              <a:buNone/>
            </a:pPr>
            <a:r>
              <a:rPr lang="en" dirty="0"/>
              <a:t>White</a:t>
            </a:r>
          </a:p>
        </p:txBody>
      </p:sp>
      <p:sp>
        <p:nvSpPr>
          <p:cNvPr id="2" name="Google Shape;392;p63">
            <a:extLst>
              <a:ext uri="{FF2B5EF4-FFF2-40B4-BE49-F238E27FC236}">
                <a16:creationId xmlns:a16="http://schemas.microsoft.com/office/drawing/2014/main" id="{C53C1B39-D946-64AD-E8B2-F97F6FF83B9B}"/>
              </a:ext>
            </a:extLst>
          </p:cNvPr>
          <p:cNvSpPr txBox="1">
            <a:spLocks/>
          </p:cNvSpPr>
          <p:nvPr/>
        </p:nvSpPr>
        <p:spPr>
          <a:xfrm flipH="1">
            <a:off x="6501858" y="3109816"/>
            <a:ext cx="2920500" cy="786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1"/>
              </a:buClr>
              <a:buSzPts val="1400"/>
              <a:buFont typeface="Roboto Mono Light"/>
              <a:buNone/>
              <a:defRPr sz="1400" b="0" i="0" u="none" strike="noStrike" cap="none">
                <a:solidFill>
                  <a:schemeClr val="lt1"/>
                </a:solidFill>
                <a:latin typeface="Roboto Mono Light"/>
                <a:ea typeface="Roboto Mono Light"/>
                <a:cs typeface="Roboto Mono Light"/>
                <a:sym typeface="Roboto Mono Light"/>
              </a:defRPr>
            </a:lvl1pPr>
            <a:lvl2pPr marL="914400" marR="0" lvl="1" indent="-317500" algn="ctr" rtl="0">
              <a:lnSpc>
                <a:spcPct val="100000"/>
              </a:lnSpc>
              <a:spcBef>
                <a:spcPts val="0"/>
              </a:spcBef>
              <a:spcAft>
                <a:spcPts val="0"/>
              </a:spcAft>
              <a:buClr>
                <a:schemeClr val="lt1"/>
              </a:buClr>
              <a:buSzPts val="1400"/>
              <a:buFont typeface="Roboto Mono Light"/>
              <a:buNone/>
              <a:defRPr sz="1400" b="0" i="0" u="none" strike="noStrike" cap="none">
                <a:solidFill>
                  <a:schemeClr val="dk1"/>
                </a:solidFill>
                <a:latin typeface="Roboto Mono Light"/>
                <a:ea typeface="Roboto Mono Light"/>
                <a:cs typeface="Roboto Mono Light"/>
                <a:sym typeface="Roboto Mono Light"/>
              </a:defRPr>
            </a:lvl2pPr>
            <a:lvl3pPr marL="1371600" marR="0" lvl="2" indent="-317500" algn="ctr" rtl="0">
              <a:lnSpc>
                <a:spcPct val="100000"/>
              </a:lnSpc>
              <a:spcBef>
                <a:spcPts val="0"/>
              </a:spcBef>
              <a:spcAft>
                <a:spcPts val="0"/>
              </a:spcAft>
              <a:buClr>
                <a:schemeClr val="lt1"/>
              </a:buClr>
              <a:buSzPts val="1400"/>
              <a:buFont typeface="Roboto Mono Light"/>
              <a:buNone/>
              <a:defRPr sz="1400" b="0" i="0" u="none" strike="noStrike" cap="none">
                <a:solidFill>
                  <a:schemeClr val="dk1"/>
                </a:solidFill>
                <a:latin typeface="Roboto Mono Light"/>
                <a:ea typeface="Roboto Mono Light"/>
                <a:cs typeface="Roboto Mono Light"/>
                <a:sym typeface="Roboto Mono Light"/>
              </a:defRPr>
            </a:lvl3pPr>
            <a:lvl4pPr marL="1828800" marR="0" lvl="3" indent="-317500" algn="ctr" rtl="0">
              <a:lnSpc>
                <a:spcPct val="100000"/>
              </a:lnSpc>
              <a:spcBef>
                <a:spcPts val="0"/>
              </a:spcBef>
              <a:spcAft>
                <a:spcPts val="0"/>
              </a:spcAft>
              <a:buClr>
                <a:schemeClr val="lt1"/>
              </a:buClr>
              <a:buSzPts val="1400"/>
              <a:buFont typeface="Roboto Mono Light"/>
              <a:buNone/>
              <a:defRPr sz="1400" b="0" i="0" u="none" strike="noStrike" cap="none">
                <a:solidFill>
                  <a:schemeClr val="dk1"/>
                </a:solidFill>
                <a:latin typeface="Roboto Mono Light"/>
                <a:ea typeface="Roboto Mono Light"/>
                <a:cs typeface="Roboto Mono Light"/>
                <a:sym typeface="Roboto Mono Light"/>
              </a:defRPr>
            </a:lvl4pPr>
            <a:lvl5pPr marL="2286000" marR="0" lvl="4" indent="-317500" algn="ctr" rtl="0">
              <a:lnSpc>
                <a:spcPct val="100000"/>
              </a:lnSpc>
              <a:spcBef>
                <a:spcPts val="0"/>
              </a:spcBef>
              <a:spcAft>
                <a:spcPts val="0"/>
              </a:spcAft>
              <a:buClr>
                <a:schemeClr val="lt1"/>
              </a:buClr>
              <a:buSzPts val="1400"/>
              <a:buFont typeface="Roboto Mono Light"/>
              <a:buNone/>
              <a:defRPr sz="1400" b="0" i="0" u="none" strike="noStrike" cap="none">
                <a:solidFill>
                  <a:schemeClr val="dk1"/>
                </a:solidFill>
                <a:latin typeface="Roboto Mono Light"/>
                <a:ea typeface="Roboto Mono Light"/>
                <a:cs typeface="Roboto Mono Light"/>
                <a:sym typeface="Roboto Mono Light"/>
              </a:defRPr>
            </a:lvl5pPr>
            <a:lvl6pPr marL="2743200" marR="0" lvl="5" indent="-317500" algn="ctr" rtl="0">
              <a:lnSpc>
                <a:spcPct val="100000"/>
              </a:lnSpc>
              <a:spcBef>
                <a:spcPts val="0"/>
              </a:spcBef>
              <a:spcAft>
                <a:spcPts val="0"/>
              </a:spcAft>
              <a:buClr>
                <a:schemeClr val="lt1"/>
              </a:buClr>
              <a:buSzPts val="1400"/>
              <a:buFont typeface="Roboto Mono Light"/>
              <a:buNone/>
              <a:defRPr sz="1400" b="0" i="0" u="none" strike="noStrike" cap="none">
                <a:solidFill>
                  <a:schemeClr val="dk1"/>
                </a:solidFill>
                <a:latin typeface="Roboto Mono Light"/>
                <a:ea typeface="Roboto Mono Light"/>
                <a:cs typeface="Roboto Mono Light"/>
                <a:sym typeface="Roboto Mono Light"/>
              </a:defRPr>
            </a:lvl6pPr>
            <a:lvl7pPr marL="3200400" marR="0" lvl="6" indent="-317500" algn="ctr" rtl="0">
              <a:lnSpc>
                <a:spcPct val="100000"/>
              </a:lnSpc>
              <a:spcBef>
                <a:spcPts val="0"/>
              </a:spcBef>
              <a:spcAft>
                <a:spcPts val="0"/>
              </a:spcAft>
              <a:buClr>
                <a:schemeClr val="lt1"/>
              </a:buClr>
              <a:buSzPts val="1400"/>
              <a:buFont typeface="Roboto Mono Light"/>
              <a:buNone/>
              <a:defRPr sz="1400" b="0" i="0" u="none" strike="noStrike" cap="none">
                <a:solidFill>
                  <a:schemeClr val="dk1"/>
                </a:solidFill>
                <a:latin typeface="Roboto Mono Light"/>
                <a:ea typeface="Roboto Mono Light"/>
                <a:cs typeface="Roboto Mono Light"/>
                <a:sym typeface="Roboto Mono Light"/>
              </a:defRPr>
            </a:lvl7pPr>
            <a:lvl8pPr marL="3657600" marR="0" lvl="7" indent="-317500" algn="ctr" rtl="0">
              <a:lnSpc>
                <a:spcPct val="100000"/>
              </a:lnSpc>
              <a:spcBef>
                <a:spcPts val="0"/>
              </a:spcBef>
              <a:spcAft>
                <a:spcPts val="0"/>
              </a:spcAft>
              <a:buClr>
                <a:schemeClr val="lt1"/>
              </a:buClr>
              <a:buSzPts val="1400"/>
              <a:buFont typeface="Roboto Mono Light"/>
              <a:buNone/>
              <a:defRPr sz="1400" b="0" i="0" u="none" strike="noStrike" cap="none">
                <a:solidFill>
                  <a:schemeClr val="dk1"/>
                </a:solidFill>
                <a:latin typeface="Roboto Mono Light"/>
                <a:ea typeface="Roboto Mono Light"/>
                <a:cs typeface="Roboto Mono Light"/>
                <a:sym typeface="Roboto Mono Light"/>
              </a:defRPr>
            </a:lvl8pPr>
            <a:lvl9pPr marL="4114800" marR="0" lvl="8" indent="-317500" algn="ctr" rtl="0">
              <a:lnSpc>
                <a:spcPct val="100000"/>
              </a:lnSpc>
              <a:spcBef>
                <a:spcPts val="0"/>
              </a:spcBef>
              <a:spcAft>
                <a:spcPts val="0"/>
              </a:spcAft>
              <a:buClr>
                <a:schemeClr val="lt1"/>
              </a:buClr>
              <a:buSzPts val="1400"/>
              <a:buFont typeface="Roboto Mono Light"/>
              <a:buNone/>
              <a:defRPr sz="1400" b="0" i="0" u="none" strike="noStrike" cap="none">
                <a:solidFill>
                  <a:schemeClr val="dk1"/>
                </a:solidFill>
                <a:latin typeface="Roboto Mono Light"/>
                <a:ea typeface="Roboto Mono Light"/>
                <a:cs typeface="Roboto Mono Light"/>
                <a:sym typeface="Roboto Mono Light"/>
              </a:defRPr>
            </a:lvl9pPr>
          </a:lstStyle>
          <a:p>
            <a:pPr marL="0" indent="0"/>
            <a:r>
              <a:rPr lang="en-US" dirty="0"/>
              <a:t>Alissa Parrish</a:t>
            </a:r>
          </a:p>
          <a:p>
            <a:pPr marL="0" indent="0"/>
            <a:r>
              <a:rPr lang="en-US" dirty="0" err="1"/>
              <a:t>She/Her</a:t>
            </a:r>
            <a:endParaRPr lang="en-US" dirty="0"/>
          </a:p>
          <a:p>
            <a:pPr marL="0" indent="0"/>
            <a:r>
              <a:rPr lang="en-US" dirty="0"/>
              <a:t>Asian</a:t>
            </a:r>
            <a:endParaRPr lang="e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91"/>
                                        </p:tgtEl>
                                        <p:attrNameLst>
                                          <p:attrName>style.visibility</p:attrName>
                                        </p:attrNameLst>
                                      </p:cBhvr>
                                      <p:to>
                                        <p:strVal val="visible"/>
                                      </p:to>
                                    </p:set>
                                    <p:animEffect transition="in" filter="fade">
                                      <p:cBhvr>
                                        <p:cTn id="7" dur="1000"/>
                                        <p:tgtEl>
                                          <p:spTgt spid="391"/>
                                        </p:tgtEl>
                                      </p:cBhvr>
                                    </p:animEffect>
                                  </p:childTnLst>
                                </p:cTn>
                              </p:par>
                              <p:par>
                                <p:cTn id="8" presetID="10" presetClass="entr" presetSubtype="0" fill="hold" nodeType="withEffect">
                                  <p:stCondLst>
                                    <p:cond delay="0"/>
                                  </p:stCondLst>
                                  <p:childTnLst>
                                    <p:set>
                                      <p:cBhvr>
                                        <p:cTn id="9" dur="1" fill="hold">
                                          <p:stCondLst>
                                            <p:cond delay="0"/>
                                          </p:stCondLst>
                                        </p:cTn>
                                        <p:tgtEl>
                                          <p:spTgt spid="392"/>
                                        </p:tgtEl>
                                        <p:attrNameLst>
                                          <p:attrName>style.visibility</p:attrName>
                                        </p:attrNameLst>
                                      </p:cBhvr>
                                      <p:to>
                                        <p:strVal val="visible"/>
                                      </p:to>
                                    </p:set>
                                    <p:animEffect transition="in" filter="fade">
                                      <p:cBhvr>
                                        <p:cTn id="10" dur="1000"/>
                                        <p:tgtEl>
                                          <p:spTgt spid="392"/>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71"/>
        <p:cNvGrpSpPr/>
        <p:nvPr/>
      </p:nvGrpSpPr>
      <p:grpSpPr>
        <a:xfrm>
          <a:off x="0" y="0"/>
          <a:ext cx="0" cy="0"/>
          <a:chOff x="0" y="0"/>
          <a:chExt cx="0" cy="0"/>
        </a:xfrm>
      </p:grpSpPr>
      <p:sp>
        <p:nvSpPr>
          <p:cNvPr id="1272" name="Google Shape;1272;p100"/>
          <p:cNvSpPr txBox="1">
            <a:spLocks noGrp="1"/>
          </p:cNvSpPr>
          <p:nvPr>
            <p:ph type="title"/>
          </p:nvPr>
        </p:nvSpPr>
        <p:spPr>
          <a:xfrm>
            <a:off x="3135074" y="666950"/>
            <a:ext cx="5804099" cy="482400"/>
          </a:xfrm>
          <a:prstGeom prst="rect">
            <a:avLst/>
          </a:prstGeom>
        </p:spPr>
        <p:txBody>
          <a:bodyPr spcFirstLastPara="1" wrap="square" lIns="91425" tIns="91425" rIns="91425" bIns="91425" anchor="t" anchorCtr="0">
            <a:noAutofit/>
          </a:bodyPr>
          <a:lstStyle/>
          <a:p>
            <a:r>
              <a:rPr lang="en" dirty="0"/>
              <a:t>System Performance</a:t>
            </a:r>
            <a:endParaRPr lang="en-US" dirty="0"/>
          </a:p>
        </p:txBody>
      </p:sp>
      <p:sp>
        <p:nvSpPr>
          <p:cNvPr id="1273" name="Google Shape;1273;p100"/>
          <p:cNvSpPr txBox="1">
            <a:spLocks noGrp="1"/>
          </p:cNvSpPr>
          <p:nvPr>
            <p:ph type="body" idx="4294967295"/>
          </p:nvPr>
        </p:nvSpPr>
        <p:spPr>
          <a:xfrm>
            <a:off x="6315933" y="1877864"/>
            <a:ext cx="2166600" cy="906300"/>
          </a:xfrm>
          <a:prstGeom prst="rect">
            <a:avLst/>
          </a:prstGeom>
        </p:spPr>
        <p:txBody>
          <a:bodyPr spcFirstLastPara="1" wrap="square" lIns="91425" tIns="91425" rIns="91425" bIns="91425" anchor="t" anchorCtr="0">
            <a:noAutofit/>
          </a:bodyPr>
          <a:lstStyle/>
          <a:p>
            <a:pPr marL="0" indent="0" algn="ctr">
              <a:buNone/>
            </a:pPr>
            <a:r>
              <a:rPr lang="en" dirty="0">
                <a:solidFill>
                  <a:srgbClr val="D9D9D9"/>
                </a:solidFill>
              </a:rPr>
              <a:t>Projects feed into the system, measures are at the system level</a:t>
            </a:r>
            <a:endParaRPr lang="en-US" dirty="0"/>
          </a:p>
        </p:txBody>
      </p:sp>
      <p:sp>
        <p:nvSpPr>
          <p:cNvPr id="1274" name="Google Shape;1274;p100"/>
          <p:cNvSpPr txBox="1">
            <a:spLocks noGrp="1"/>
          </p:cNvSpPr>
          <p:nvPr>
            <p:ph type="body" idx="4294967295"/>
          </p:nvPr>
        </p:nvSpPr>
        <p:spPr>
          <a:xfrm>
            <a:off x="3634207" y="1864111"/>
            <a:ext cx="2166600" cy="703800"/>
          </a:xfrm>
          <a:prstGeom prst="rect">
            <a:avLst/>
          </a:prstGeom>
        </p:spPr>
        <p:txBody>
          <a:bodyPr spcFirstLastPara="1" wrap="square" lIns="91425" tIns="91425" rIns="91425" bIns="91425" anchor="t" anchorCtr="0">
            <a:noAutofit/>
          </a:bodyPr>
          <a:lstStyle/>
          <a:p>
            <a:pPr marL="0" indent="0" algn="ctr">
              <a:buNone/>
            </a:pPr>
            <a:r>
              <a:rPr lang="en" dirty="0">
                <a:solidFill>
                  <a:srgbClr val="D9D9D9"/>
                </a:solidFill>
              </a:rPr>
              <a:t>Shows how households flow through the system</a:t>
            </a:r>
            <a:endParaRPr lang="en-US" dirty="0"/>
          </a:p>
        </p:txBody>
      </p:sp>
      <p:sp>
        <p:nvSpPr>
          <p:cNvPr id="1275" name="Google Shape;1275;p100"/>
          <p:cNvSpPr txBox="1">
            <a:spLocks noGrp="1"/>
          </p:cNvSpPr>
          <p:nvPr>
            <p:ph type="body" idx="4294967295"/>
          </p:nvPr>
        </p:nvSpPr>
        <p:spPr>
          <a:xfrm>
            <a:off x="3634206" y="3865406"/>
            <a:ext cx="2166600" cy="7038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indent="0" algn="ctr">
              <a:buNone/>
            </a:pPr>
            <a:r>
              <a:rPr lang="en" dirty="0">
                <a:solidFill>
                  <a:srgbClr val="D9D9D9"/>
                </a:solidFill>
              </a:rPr>
              <a:t>Includes counts of households experiencing homelessness for the first time</a:t>
            </a:r>
            <a:endParaRPr lang="en-US" dirty="0"/>
          </a:p>
        </p:txBody>
      </p:sp>
      <p:sp>
        <p:nvSpPr>
          <p:cNvPr id="1276" name="Google Shape;1276;p100"/>
          <p:cNvSpPr txBox="1">
            <a:spLocks noGrp="1"/>
          </p:cNvSpPr>
          <p:nvPr>
            <p:ph type="body" idx="4294967295"/>
          </p:nvPr>
        </p:nvSpPr>
        <p:spPr>
          <a:xfrm>
            <a:off x="6289429" y="3865407"/>
            <a:ext cx="2166600" cy="703800"/>
          </a:xfrm>
          <a:prstGeom prst="rect">
            <a:avLst/>
          </a:prstGeom>
        </p:spPr>
        <p:txBody>
          <a:bodyPr spcFirstLastPara="1" wrap="square" lIns="91425" tIns="91425" rIns="91425" bIns="91425" anchor="t" anchorCtr="0">
            <a:noAutofit/>
          </a:bodyPr>
          <a:lstStyle/>
          <a:p>
            <a:pPr marL="0" indent="0" algn="ctr">
              <a:buNone/>
            </a:pPr>
            <a:r>
              <a:rPr lang="en" dirty="0">
                <a:solidFill>
                  <a:srgbClr val="D9D9D9"/>
                </a:solidFill>
              </a:rPr>
              <a:t>Great tool to begin to understand system performance and disparities</a:t>
            </a:r>
          </a:p>
        </p:txBody>
      </p:sp>
      <p:sp>
        <p:nvSpPr>
          <p:cNvPr id="1277" name="Google Shape;1277;p100"/>
          <p:cNvSpPr txBox="1">
            <a:spLocks noGrp="1"/>
          </p:cNvSpPr>
          <p:nvPr>
            <p:ph type="body" idx="4294967295"/>
          </p:nvPr>
        </p:nvSpPr>
        <p:spPr>
          <a:xfrm>
            <a:off x="6262925" y="1506122"/>
            <a:ext cx="2166600" cy="373500"/>
          </a:xfrm>
          <a:prstGeom prst="rect">
            <a:avLst/>
          </a:prstGeom>
        </p:spPr>
        <p:txBody>
          <a:bodyPr spcFirstLastPara="1" wrap="square" lIns="91425" tIns="91425" rIns="91425" bIns="91425" anchor="t" anchorCtr="0">
            <a:noAutofit/>
          </a:bodyPr>
          <a:lstStyle/>
          <a:p>
            <a:pPr marL="0" indent="0" algn="ctr">
              <a:buNone/>
            </a:pPr>
            <a:r>
              <a:rPr lang="en" sz="1800" b="1" dirty="0">
                <a:solidFill>
                  <a:srgbClr val="D9D9D9"/>
                </a:solidFill>
                <a:latin typeface="Ubuntu"/>
                <a:sym typeface="Ubuntu"/>
              </a:rPr>
              <a:t>Not Project-Level</a:t>
            </a:r>
            <a:endParaRPr lang="en-US" dirty="0"/>
          </a:p>
        </p:txBody>
      </p:sp>
      <p:sp>
        <p:nvSpPr>
          <p:cNvPr id="1278" name="Google Shape;1278;p100"/>
          <p:cNvSpPr txBox="1">
            <a:spLocks noGrp="1"/>
          </p:cNvSpPr>
          <p:nvPr>
            <p:ph type="body" idx="4294967295"/>
          </p:nvPr>
        </p:nvSpPr>
        <p:spPr>
          <a:xfrm>
            <a:off x="3594450" y="1506119"/>
            <a:ext cx="2166600" cy="373500"/>
          </a:xfrm>
          <a:prstGeom prst="rect">
            <a:avLst/>
          </a:prstGeom>
        </p:spPr>
        <p:txBody>
          <a:bodyPr spcFirstLastPara="1" wrap="square" lIns="91425" tIns="91425" rIns="91425" bIns="91425" anchor="t" anchorCtr="0">
            <a:noAutofit/>
          </a:bodyPr>
          <a:lstStyle/>
          <a:p>
            <a:pPr marL="0" indent="0" algn="ctr">
              <a:buNone/>
            </a:pPr>
            <a:r>
              <a:rPr lang="en" sz="1800" b="1" dirty="0">
                <a:solidFill>
                  <a:srgbClr val="D9D9D9"/>
                </a:solidFill>
                <a:latin typeface="Ubuntu"/>
                <a:sym typeface="Ubuntu"/>
              </a:rPr>
              <a:t>System Map</a:t>
            </a:r>
            <a:endParaRPr lang="en-US" dirty="0"/>
          </a:p>
        </p:txBody>
      </p:sp>
      <p:sp>
        <p:nvSpPr>
          <p:cNvPr id="1279" name="Google Shape;1279;p100"/>
          <p:cNvSpPr txBox="1">
            <a:spLocks noGrp="1"/>
          </p:cNvSpPr>
          <p:nvPr>
            <p:ph type="body" idx="4294967295"/>
          </p:nvPr>
        </p:nvSpPr>
        <p:spPr>
          <a:xfrm>
            <a:off x="3634702" y="3232666"/>
            <a:ext cx="2166600" cy="3735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indent="0" algn="ctr">
              <a:buNone/>
            </a:pPr>
            <a:r>
              <a:rPr lang="en" sz="1800" b="1" dirty="0">
                <a:solidFill>
                  <a:srgbClr val="D9D9D9"/>
                </a:solidFill>
                <a:latin typeface="Ubuntu"/>
                <a:sym typeface="Ubuntu"/>
              </a:rPr>
              <a:t>System Engagement</a:t>
            </a:r>
            <a:endParaRPr lang="en-US" dirty="0"/>
          </a:p>
        </p:txBody>
      </p:sp>
      <p:sp>
        <p:nvSpPr>
          <p:cNvPr id="1280" name="Google Shape;1280;p100"/>
          <p:cNvSpPr txBox="1">
            <a:spLocks noGrp="1"/>
          </p:cNvSpPr>
          <p:nvPr>
            <p:ph type="body" idx="4294967295"/>
          </p:nvPr>
        </p:nvSpPr>
        <p:spPr>
          <a:xfrm>
            <a:off x="6263173" y="3246663"/>
            <a:ext cx="2166600" cy="373500"/>
          </a:xfrm>
          <a:prstGeom prst="rect">
            <a:avLst/>
          </a:prstGeom>
        </p:spPr>
        <p:txBody>
          <a:bodyPr spcFirstLastPara="1" wrap="square" lIns="91425" tIns="91425" rIns="91425" bIns="91425" anchor="t" anchorCtr="0">
            <a:noAutofit/>
          </a:bodyPr>
          <a:lstStyle/>
          <a:p>
            <a:pPr marL="0" indent="0" algn="ctr">
              <a:buNone/>
            </a:pPr>
            <a:r>
              <a:rPr lang="en" sz="1800" b="1" dirty="0">
                <a:solidFill>
                  <a:srgbClr val="D9D9D9"/>
                </a:solidFill>
                <a:latin typeface="Ubuntu"/>
                <a:sym typeface="Ubuntu"/>
              </a:rPr>
              <a:t>Baseline System-Level Information</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FB662-C2D6-8451-A2CF-6D9F28E12B39}"/>
              </a:ext>
            </a:extLst>
          </p:cNvPr>
          <p:cNvSpPr>
            <a:spLocks noGrp="1"/>
          </p:cNvSpPr>
          <p:nvPr>
            <p:ph type="title"/>
          </p:nvPr>
        </p:nvSpPr>
        <p:spPr/>
        <p:txBody>
          <a:bodyPr/>
          <a:lstStyle/>
          <a:p>
            <a:r>
              <a:rPr lang="en-US" dirty="0"/>
              <a:t>Let's Take a Look!</a:t>
            </a:r>
            <a:br>
              <a:rPr lang="en-US" dirty="0"/>
            </a:br>
            <a:br>
              <a:rPr lang="en-US" dirty="0"/>
            </a:br>
            <a:br>
              <a:rPr lang="en-US" dirty="0"/>
            </a:br>
            <a:br>
              <a:rPr lang="en-US" dirty="0"/>
            </a:br>
            <a:br>
              <a:rPr lang="en-US" dirty="0"/>
            </a:br>
            <a:br>
              <a:rPr lang="en-US" dirty="0"/>
            </a:br>
            <a:br>
              <a:rPr lang="en-US" dirty="0"/>
            </a:br>
            <a:endParaRPr lang="en-US" dirty="0"/>
          </a:p>
        </p:txBody>
      </p:sp>
      <p:sp>
        <p:nvSpPr>
          <p:cNvPr id="3" name="TextBox 2">
            <a:extLst>
              <a:ext uri="{FF2B5EF4-FFF2-40B4-BE49-F238E27FC236}">
                <a16:creationId xmlns:a16="http://schemas.microsoft.com/office/drawing/2014/main" id="{DE309511-32BD-000F-E0F5-38254D0E9AEA}"/>
              </a:ext>
            </a:extLst>
          </p:cNvPr>
          <p:cNvSpPr txBox="1"/>
          <p:nvPr/>
        </p:nvSpPr>
        <p:spPr>
          <a:xfrm>
            <a:off x="724500" y="1606499"/>
            <a:ext cx="459270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dirty="0">
                <a:solidFill>
                  <a:schemeClr val="bg1"/>
                </a:solidFill>
                <a:latin typeface="Ubuntu"/>
              </a:rPr>
              <a:t>NV-500: Las Vegas/Clark County CoC</a:t>
            </a:r>
          </a:p>
          <a:p>
            <a:endParaRPr lang="en-US" sz="1800" dirty="0">
              <a:solidFill>
                <a:schemeClr val="bg1"/>
              </a:solidFill>
              <a:latin typeface="Ubuntu"/>
            </a:endParaRPr>
          </a:p>
          <a:p>
            <a:r>
              <a:rPr lang="en-US" sz="1800" dirty="0">
                <a:solidFill>
                  <a:schemeClr val="bg1"/>
                </a:solidFill>
                <a:latin typeface="Ubuntu"/>
              </a:rPr>
              <a:t>NV-501: Reno/Sparks/Washoe County CoC</a:t>
            </a:r>
          </a:p>
          <a:p>
            <a:endParaRPr lang="en-US" sz="1800" dirty="0">
              <a:solidFill>
                <a:schemeClr val="bg1"/>
              </a:solidFill>
              <a:latin typeface="Ubuntu"/>
            </a:endParaRPr>
          </a:p>
          <a:p>
            <a:r>
              <a:rPr lang="en-US" sz="1800" dirty="0">
                <a:solidFill>
                  <a:schemeClr val="bg1"/>
                </a:solidFill>
                <a:latin typeface="Ubuntu"/>
              </a:rPr>
              <a:t>NV-502: Nevada Balance of State CoC</a:t>
            </a:r>
          </a:p>
        </p:txBody>
      </p:sp>
    </p:spTree>
    <p:extLst>
      <p:ext uri="{BB962C8B-B14F-4D97-AF65-F5344CB8AC3E}">
        <p14:creationId xmlns:p14="http://schemas.microsoft.com/office/powerpoint/2010/main" val="23393302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8" name="Google Shape;408;p65"/>
          <p:cNvSpPr txBox="1">
            <a:spLocks noGrp="1"/>
          </p:cNvSpPr>
          <p:nvPr>
            <p:ph type="title"/>
          </p:nvPr>
        </p:nvSpPr>
        <p:spPr>
          <a:xfrm>
            <a:off x="3199512" y="2100401"/>
            <a:ext cx="5488200" cy="1222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What action(s) can I take in the next week to incorporate an equitable approach to the way I show up?</a:t>
            </a:r>
            <a:endParaRPr dirty="0"/>
          </a:p>
        </p:txBody>
      </p:sp>
      <p:sp>
        <p:nvSpPr>
          <p:cNvPr id="2" name="Google Shape;408;p65">
            <a:extLst>
              <a:ext uri="{FF2B5EF4-FFF2-40B4-BE49-F238E27FC236}">
                <a16:creationId xmlns:a16="http://schemas.microsoft.com/office/drawing/2014/main" id="{FC75CBD7-89AE-5611-2B01-18BDC02C8DDF}"/>
              </a:ext>
            </a:extLst>
          </p:cNvPr>
          <p:cNvSpPr txBox="1">
            <a:spLocks/>
          </p:cNvSpPr>
          <p:nvPr/>
        </p:nvSpPr>
        <p:spPr>
          <a:xfrm>
            <a:off x="3534316" y="164222"/>
            <a:ext cx="5488200" cy="1222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2200"/>
              <a:buFont typeface="Ubuntu"/>
              <a:buNone/>
              <a:defRPr sz="2200" b="1" i="0" u="none" strike="noStrike" cap="none">
                <a:solidFill>
                  <a:schemeClr val="lt1"/>
                </a:solidFill>
                <a:latin typeface="Ubuntu"/>
                <a:ea typeface="Ubuntu"/>
                <a:cs typeface="Ubuntu"/>
                <a:sym typeface="Ubuntu"/>
              </a:defRPr>
            </a:lvl1pPr>
            <a:lvl2pPr marR="0" lvl="1" algn="l" rtl="0">
              <a:lnSpc>
                <a:spcPct val="100000"/>
              </a:lnSpc>
              <a:spcBef>
                <a:spcPts val="0"/>
              </a:spcBef>
              <a:spcAft>
                <a:spcPts val="0"/>
              </a:spcAft>
              <a:buClr>
                <a:srgbClr val="EFD67E"/>
              </a:buClr>
              <a:buSzPts val="2200"/>
              <a:buFont typeface="Ubuntu"/>
              <a:buNone/>
              <a:defRPr sz="2200" b="1" i="0" u="none" strike="noStrike" cap="none">
                <a:solidFill>
                  <a:srgbClr val="EFD67E"/>
                </a:solidFill>
                <a:latin typeface="Ubuntu"/>
                <a:ea typeface="Ubuntu"/>
                <a:cs typeface="Ubuntu"/>
                <a:sym typeface="Ubuntu"/>
              </a:defRPr>
            </a:lvl2pPr>
            <a:lvl3pPr marR="0" lvl="2" algn="l" rtl="0">
              <a:lnSpc>
                <a:spcPct val="100000"/>
              </a:lnSpc>
              <a:spcBef>
                <a:spcPts val="0"/>
              </a:spcBef>
              <a:spcAft>
                <a:spcPts val="0"/>
              </a:spcAft>
              <a:buClr>
                <a:srgbClr val="EFD67E"/>
              </a:buClr>
              <a:buSzPts val="2200"/>
              <a:buFont typeface="Ubuntu"/>
              <a:buNone/>
              <a:defRPr sz="2200" b="1" i="0" u="none" strike="noStrike" cap="none">
                <a:solidFill>
                  <a:srgbClr val="EFD67E"/>
                </a:solidFill>
                <a:latin typeface="Ubuntu"/>
                <a:ea typeface="Ubuntu"/>
                <a:cs typeface="Ubuntu"/>
                <a:sym typeface="Ubuntu"/>
              </a:defRPr>
            </a:lvl3pPr>
            <a:lvl4pPr marR="0" lvl="3" algn="l" rtl="0">
              <a:lnSpc>
                <a:spcPct val="100000"/>
              </a:lnSpc>
              <a:spcBef>
                <a:spcPts val="0"/>
              </a:spcBef>
              <a:spcAft>
                <a:spcPts val="0"/>
              </a:spcAft>
              <a:buClr>
                <a:srgbClr val="EFD67E"/>
              </a:buClr>
              <a:buSzPts val="2200"/>
              <a:buFont typeface="Ubuntu"/>
              <a:buNone/>
              <a:defRPr sz="2200" b="1" i="0" u="none" strike="noStrike" cap="none">
                <a:solidFill>
                  <a:srgbClr val="EFD67E"/>
                </a:solidFill>
                <a:latin typeface="Ubuntu"/>
                <a:ea typeface="Ubuntu"/>
                <a:cs typeface="Ubuntu"/>
                <a:sym typeface="Ubuntu"/>
              </a:defRPr>
            </a:lvl4pPr>
            <a:lvl5pPr marR="0" lvl="4" algn="l" rtl="0">
              <a:lnSpc>
                <a:spcPct val="100000"/>
              </a:lnSpc>
              <a:spcBef>
                <a:spcPts val="0"/>
              </a:spcBef>
              <a:spcAft>
                <a:spcPts val="0"/>
              </a:spcAft>
              <a:buClr>
                <a:srgbClr val="EFD67E"/>
              </a:buClr>
              <a:buSzPts val="2200"/>
              <a:buFont typeface="Ubuntu"/>
              <a:buNone/>
              <a:defRPr sz="2200" b="1" i="0" u="none" strike="noStrike" cap="none">
                <a:solidFill>
                  <a:srgbClr val="EFD67E"/>
                </a:solidFill>
                <a:latin typeface="Ubuntu"/>
                <a:ea typeface="Ubuntu"/>
                <a:cs typeface="Ubuntu"/>
                <a:sym typeface="Ubuntu"/>
              </a:defRPr>
            </a:lvl5pPr>
            <a:lvl6pPr marR="0" lvl="5" algn="l" rtl="0">
              <a:lnSpc>
                <a:spcPct val="100000"/>
              </a:lnSpc>
              <a:spcBef>
                <a:spcPts val="0"/>
              </a:spcBef>
              <a:spcAft>
                <a:spcPts val="0"/>
              </a:spcAft>
              <a:buClr>
                <a:srgbClr val="EFD67E"/>
              </a:buClr>
              <a:buSzPts val="2200"/>
              <a:buFont typeface="Ubuntu"/>
              <a:buNone/>
              <a:defRPr sz="2200" b="1" i="0" u="none" strike="noStrike" cap="none">
                <a:solidFill>
                  <a:srgbClr val="EFD67E"/>
                </a:solidFill>
                <a:latin typeface="Ubuntu"/>
                <a:ea typeface="Ubuntu"/>
                <a:cs typeface="Ubuntu"/>
                <a:sym typeface="Ubuntu"/>
              </a:defRPr>
            </a:lvl6pPr>
            <a:lvl7pPr marR="0" lvl="6" algn="l" rtl="0">
              <a:lnSpc>
                <a:spcPct val="100000"/>
              </a:lnSpc>
              <a:spcBef>
                <a:spcPts val="0"/>
              </a:spcBef>
              <a:spcAft>
                <a:spcPts val="0"/>
              </a:spcAft>
              <a:buClr>
                <a:srgbClr val="EFD67E"/>
              </a:buClr>
              <a:buSzPts val="2200"/>
              <a:buFont typeface="Ubuntu"/>
              <a:buNone/>
              <a:defRPr sz="2200" b="1" i="0" u="none" strike="noStrike" cap="none">
                <a:solidFill>
                  <a:srgbClr val="EFD67E"/>
                </a:solidFill>
                <a:latin typeface="Ubuntu"/>
                <a:ea typeface="Ubuntu"/>
                <a:cs typeface="Ubuntu"/>
                <a:sym typeface="Ubuntu"/>
              </a:defRPr>
            </a:lvl7pPr>
            <a:lvl8pPr marR="0" lvl="7" algn="l" rtl="0">
              <a:lnSpc>
                <a:spcPct val="100000"/>
              </a:lnSpc>
              <a:spcBef>
                <a:spcPts val="0"/>
              </a:spcBef>
              <a:spcAft>
                <a:spcPts val="0"/>
              </a:spcAft>
              <a:buClr>
                <a:srgbClr val="EFD67E"/>
              </a:buClr>
              <a:buSzPts val="2200"/>
              <a:buFont typeface="Ubuntu"/>
              <a:buNone/>
              <a:defRPr sz="2200" b="1" i="0" u="none" strike="noStrike" cap="none">
                <a:solidFill>
                  <a:srgbClr val="EFD67E"/>
                </a:solidFill>
                <a:latin typeface="Ubuntu"/>
                <a:ea typeface="Ubuntu"/>
                <a:cs typeface="Ubuntu"/>
                <a:sym typeface="Ubuntu"/>
              </a:defRPr>
            </a:lvl8pPr>
            <a:lvl9pPr marR="0" lvl="8" algn="l" rtl="0">
              <a:lnSpc>
                <a:spcPct val="100000"/>
              </a:lnSpc>
              <a:spcBef>
                <a:spcPts val="0"/>
              </a:spcBef>
              <a:spcAft>
                <a:spcPts val="0"/>
              </a:spcAft>
              <a:buClr>
                <a:srgbClr val="EFD67E"/>
              </a:buClr>
              <a:buSzPts val="2200"/>
              <a:buFont typeface="Ubuntu"/>
              <a:buNone/>
              <a:defRPr sz="2200" b="1" i="0" u="none" strike="noStrike" cap="none">
                <a:solidFill>
                  <a:srgbClr val="EFD67E"/>
                </a:solidFill>
                <a:latin typeface="Ubuntu"/>
                <a:ea typeface="Ubuntu"/>
                <a:cs typeface="Ubuntu"/>
                <a:sym typeface="Ubuntu"/>
              </a:defRPr>
            </a:lvl9pPr>
          </a:lstStyle>
          <a:p>
            <a:pPr algn="r"/>
            <a:r>
              <a:rPr lang="en-US" sz="4400" dirty="0"/>
              <a:t>Action</a:t>
            </a:r>
          </a:p>
        </p:txBody>
      </p:sp>
    </p:spTree>
    <p:extLst>
      <p:ext uri="{BB962C8B-B14F-4D97-AF65-F5344CB8AC3E}">
        <p14:creationId xmlns:p14="http://schemas.microsoft.com/office/powerpoint/2010/main" val="1673923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8"/>
                                        </p:tgtEl>
                                        <p:attrNameLst>
                                          <p:attrName>style.visibility</p:attrName>
                                        </p:attrNameLst>
                                      </p:cBhvr>
                                      <p:to>
                                        <p:strVal val="visible"/>
                                      </p:to>
                                    </p:set>
                                    <p:animEffect transition="in" filter="fade">
                                      <p:cBhvr>
                                        <p:cTn id="7" dur="1000"/>
                                        <p:tgtEl>
                                          <p:spTgt spid="408"/>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76"/>
          <p:cNvSpPr/>
          <p:nvPr/>
        </p:nvSpPr>
        <p:spPr>
          <a:xfrm>
            <a:off x="3366576" y="2255107"/>
            <a:ext cx="427896" cy="399989"/>
          </a:xfrm>
          <a:custGeom>
            <a:avLst/>
            <a:gdLst/>
            <a:ahLst/>
            <a:cxnLst/>
            <a:rect l="l" t="t" r="r" b="b"/>
            <a:pathLst>
              <a:path w="12067" h="11280" extrusionOk="0">
                <a:moveTo>
                  <a:pt x="5986" y="757"/>
                </a:moveTo>
                <a:cubicBezTo>
                  <a:pt x="7656" y="757"/>
                  <a:pt x="9011" y="2049"/>
                  <a:pt x="9137" y="3718"/>
                </a:cubicBezTo>
                <a:cubicBezTo>
                  <a:pt x="8822" y="3624"/>
                  <a:pt x="8475" y="3561"/>
                  <a:pt x="8066" y="3561"/>
                </a:cubicBezTo>
                <a:cubicBezTo>
                  <a:pt x="7278" y="3561"/>
                  <a:pt x="6585" y="3781"/>
                  <a:pt x="5955" y="4191"/>
                </a:cubicBezTo>
                <a:cubicBezTo>
                  <a:pt x="5356" y="3781"/>
                  <a:pt x="4632" y="3561"/>
                  <a:pt x="3844" y="3561"/>
                </a:cubicBezTo>
                <a:cubicBezTo>
                  <a:pt x="3466" y="3561"/>
                  <a:pt x="3119" y="3592"/>
                  <a:pt x="2773" y="3718"/>
                </a:cubicBezTo>
                <a:cubicBezTo>
                  <a:pt x="2930" y="2049"/>
                  <a:pt x="4285" y="757"/>
                  <a:pt x="5986" y="757"/>
                </a:cubicBezTo>
                <a:close/>
                <a:moveTo>
                  <a:pt x="3875" y="4254"/>
                </a:moveTo>
                <a:cubicBezTo>
                  <a:pt x="4411" y="4254"/>
                  <a:pt x="4915" y="4411"/>
                  <a:pt x="5388" y="4663"/>
                </a:cubicBezTo>
                <a:cubicBezTo>
                  <a:pt x="4852" y="5168"/>
                  <a:pt x="4505" y="5829"/>
                  <a:pt x="4285" y="6585"/>
                </a:cubicBezTo>
                <a:cubicBezTo>
                  <a:pt x="3560" y="6113"/>
                  <a:pt x="2993" y="5325"/>
                  <a:pt x="2836" y="4411"/>
                </a:cubicBezTo>
                <a:cubicBezTo>
                  <a:pt x="3151" y="4317"/>
                  <a:pt x="3497" y="4254"/>
                  <a:pt x="3875" y="4254"/>
                </a:cubicBezTo>
                <a:close/>
                <a:moveTo>
                  <a:pt x="8129" y="4254"/>
                </a:moveTo>
                <a:cubicBezTo>
                  <a:pt x="8475" y="4254"/>
                  <a:pt x="8822" y="4317"/>
                  <a:pt x="9137" y="4411"/>
                </a:cubicBezTo>
                <a:cubicBezTo>
                  <a:pt x="8979" y="5325"/>
                  <a:pt x="8444" y="6113"/>
                  <a:pt x="7687" y="6585"/>
                </a:cubicBezTo>
                <a:cubicBezTo>
                  <a:pt x="7498" y="5829"/>
                  <a:pt x="7089" y="5168"/>
                  <a:pt x="6585" y="4663"/>
                </a:cubicBezTo>
                <a:cubicBezTo>
                  <a:pt x="7026" y="4411"/>
                  <a:pt x="7561" y="4254"/>
                  <a:pt x="8129" y="4254"/>
                </a:cubicBezTo>
                <a:close/>
                <a:moveTo>
                  <a:pt x="5986" y="5042"/>
                </a:moveTo>
                <a:cubicBezTo>
                  <a:pt x="6490" y="5514"/>
                  <a:pt x="6900" y="6144"/>
                  <a:pt x="7026" y="6900"/>
                </a:cubicBezTo>
                <a:cubicBezTo>
                  <a:pt x="6648" y="7026"/>
                  <a:pt x="6364" y="7058"/>
                  <a:pt x="5986" y="7058"/>
                </a:cubicBezTo>
                <a:cubicBezTo>
                  <a:pt x="5640" y="7058"/>
                  <a:pt x="5293" y="7026"/>
                  <a:pt x="4978" y="6900"/>
                </a:cubicBezTo>
                <a:cubicBezTo>
                  <a:pt x="5073" y="6176"/>
                  <a:pt x="5451" y="5514"/>
                  <a:pt x="5986" y="5042"/>
                </a:cubicBezTo>
                <a:close/>
                <a:moveTo>
                  <a:pt x="4915" y="7625"/>
                </a:moveTo>
                <a:lnTo>
                  <a:pt x="4915" y="7625"/>
                </a:lnTo>
                <a:cubicBezTo>
                  <a:pt x="5230" y="7688"/>
                  <a:pt x="5608" y="7782"/>
                  <a:pt x="5986" y="7782"/>
                </a:cubicBezTo>
                <a:cubicBezTo>
                  <a:pt x="6333" y="7782"/>
                  <a:pt x="6711" y="7719"/>
                  <a:pt x="7057" y="7625"/>
                </a:cubicBezTo>
                <a:lnTo>
                  <a:pt x="7057" y="7625"/>
                </a:lnTo>
                <a:cubicBezTo>
                  <a:pt x="6963" y="8476"/>
                  <a:pt x="6585" y="9232"/>
                  <a:pt x="5986" y="9767"/>
                </a:cubicBezTo>
                <a:cubicBezTo>
                  <a:pt x="5388" y="9232"/>
                  <a:pt x="5010" y="8476"/>
                  <a:pt x="4915" y="7625"/>
                </a:cubicBezTo>
                <a:close/>
                <a:moveTo>
                  <a:pt x="2206" y="4726"/>
                </a:moveTo>
                <a:cubicBezTo>
                  <a:pt x="2458" y="5892"/>
                  <a:pt x="3245" y="6837"/>
                  <a:pt x="4222" y="7373"/>
                </a:cubicBezTo>
                <a:lnTo>
                  <a:pt x="4222" y="7467"/>
                </a:lnTo>
                <a:cubicBezTo>
                  <a:pt x="4222" y="8570"/>
                  <a:pt x="4663" y="9515"/>
                  <a:pt x="5388" y="10208"/>
                </a:cubicBezTo>
                <a:cubicBezTo>
                  <a:pt x="4915" y="10460"/>
                  <a:pt x="4411" y="10555"/>
                  <a:pt x="3875" y="10555"/>
                </a:cubicBezTo>
                <a:cubicBezTo>
                  <a:pt x="2080" y="10555"/>
                  <a:pt x="662" y="9137"/>
                  <a:pt x="662" y="7404"/>
                </a:cubicBezTo>
                <a:cubicBezTo>
                  <a:pt x="662" y="6270"/>
                  <a:pt x="1260" y="5294"/>
                  <a:pt x="2206" y="4726"/>
                </a:cubicBezTo>
                <a:close/>
                <a:moveTo>
                  <a:pt x="9735" y="4695"/>
                </a:moveTo>
                <a:cubicBezTo>
                  <a:pt x="10649" y="5262"/>
                  <a:pt x="11279" y="6239"/>
                  <a:pt x="11279" y="7373"/>
                </a:cubicBezTo>
                <a:cubicBezTo>
                  <a:pt x="11279" y="9137"/>
                  <a:pt x="9861" y="10555"/>
                  <a:pt x="8066" y="10555"/>
                </a:cubicBezTo>
                <a:cubicBezTo>
                  <a:pt x="7530" y="10555"/>
                  <a:pt x="7026" y="10397"/>
                  <a:pt x="6553" y="10177"/>
                </a:cubicBezTo>
                <a:cubicBezTo>
                  <a:pt x="7246" y="9452"/>
                  <a:pt x="7719" y="8476"/>
                  <a:pt x="7719" y="7404"/>
                </a:cubicBezTo>
                <a:lnTo>
                  <a:pt x="7719" y="7341"/>
                </a:lnTo>
                <a:cubicBezTo>
                  <a:pt x="8759" y="6837"/>
                  <a:pt x="9515" y="5892"/>
                  <a:pt x="9735" y="4695"/>
                </a:cubicBezTo>
                <a:close/>
                <a:moveTo>
                  <a:pt x="5986" y="1"/>
                </a:moveTo>
                <a:cubicBezTo>
                  <a:pt x="3875" y="1"/>
                  <a:pt x="2143" y="1734"/>
                  <a:pt x="2143" y="3876"/>
                </a:cubicBezTo>
                <a:lnTo>
                  <a:pt x="2143" y="3939"/>
                </a:lnTo>
                <a:cubicBezTo>
                  <a:pt x="882" y="4569"/>
                  <a:pt x="0" y="5892"/>
                  <a:pt x="0" y="7404"/>
                </a:cubicBezTo>
                <a:cubicBezTo>
                  <a:pt x="0" y="9547"/>
                  <a:pt x="1733" y="11279"/>
                  <a:pt x="3907" y="11279"/>
                </a:cubicBezTo>
                <a:cubicBezTo>
                  <a:pt x="4695" y="11279"/>
                  <a:pt x="5388" y="11027"/>
                  <a:pt x="6018" y="10649"/>
                </a:cubicBezTo>
                <a:cubicBezTo>
                  <a:pt x="6616" y="11027"/>
                  <a:pt x="7372" y="11279"/>
                  <a:pt x="8160" y="11279"/>
                </a:cubicBezTo>
                <a:cubicBezTo>
                  <a:pt x="10271" y="11279"/>
                  <a:pt x="12067" y="9547"/>
                  <a:pt x="12067" y="7404"/>
                </a:cubicBezTo>
                <a:cubicBezTo>
                  <a:pt x="11972" y="5924"/>
                  <a:pt x="11122" y="4632"/>
                  <a:pt x="9861" y="3939"/>
                </a:cubicBezTo>
                <a:lnTo>
                  <a:pt x="9861" y="3876"/>
                </a:lnTo>
                <a:cubicBezTo>
                  <a:pt x="9861" y="1734"/>
                  <a:pt x="8129" y="1"/>
                  <a:pt x="59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76"/>
          <p:cNvSpPr/>
          <p:nvPr/>
        </p:nvSpPr>
        <p:spPr>
          <a:xfrm>
            <a:off x="5352497" y="2240727"/>
            <a:ext cx="423428" cy="428747"/>
          </a:xfrm>
          <a:custGeom>
            <a:avLst/>
            <a:gdLst/>
            <a:ahLst/>
            <a:cxnLst/>
            <a:rect l="l" t="t" r="r" b="b"/>
            <a:pathLst>
              <a:path w="11941" h="12091" extrusionOk="0">
                <a:moveTo>
                  <a:pt x="5955" y="796"/>
                </a:moveTo>
                <a:lnTo>
                  <a:pt x="10933" y="3915"/>
                </a:lnTo>
                <a:lnTo>
                  <a:pt x="5955" y="7034"/>
                </a:lnTo>
                <a:lnTo>
                  <a:pt x="977" y="3915"/>
                </a:lnTo>
                <a:lnTo>
                  <a:pt x="5955" y="796"/>
                </a:lnTo>
                <a:close/>
                <a:moveTo>
                  <a:pt x="9924" y="5428"/>
                </a:moveTo>
                <a:lnTo>
                  <a:pt x="10964" y="6058"/>
                </a:lnTo>
                <a:lnTo>
                  <a:pt x="5955" y="9145"/>
                </a:lnTo>
                <a:lnTo>
                  <a:pt x="977" y="6058"/>
                </a:lnTo>
                <a:lnTo>
                  <a:pt x="2017" y="5428"/>
                </a:lnTo>
                <a:lnTo>
                  <a:pt x="5797" y="7790"/>
                </a:lnTo>
                <a:cubicBezTo>
                  <a:pt x="5860" y="7822"/>
                  <a:pt x="5931" y="7838"/>
                  <a:pt x="5994" y="7838"/>
                </a:cubicBezTo>
                <a:cubicBezTo>
                  <a:pt x="6057" y="7838"/>
                  <a:pt x="6112" y="7822"/>
                  <a:pt x="6144" y="7790"/>
                </a:cubicBezTo>
                <a:lnTo>
                  <a:pt x="9924" y="5428"/>
                </a:lnTo>
                <a:close/>
                <a:moveTo>
                  <a:pt x="9956" y="7538"/>
                </a:moveTo>
                <a:lnTo>
                  <a:pt x="10964" y="8169"/>
                </a:lnTo>
                <a:lnTo>
                  <a:pt x="5986" y="11288"/>
                </a:lnTo>
                <a:lnTo>
                  <a:pt x="1040" y="8169"/>
                </a:lnTo>
                <a:lnTo>
                  <a:pt x="2048" y="7538"/>
                </a:lnTo>
                <a:lnTo>
                  <a:pt x="5829" y="9901"/>
                </a:lnTo>
                <a:cubicBezTo>
                  <a:pt x="5892" y="9949"/>
                  <a:pt x="5963" y="9972"/>
                  <a:pt x="6026" y="9972"/>
                </a:cubicBezTo>
                <a:cubicBezTo>
                  <a:pt x="6089" y="9972"/>
                  <a:pt x="6144" y="9949"/>
                  <a:pt x="6175" y="9901"/>
                </a:cubicBezTo>
                <a:lnTo>
                  <a:pt x="9956" y="7538"/>
                </a:lnTo>
                <a:close/>
                <a:moveTo>
                  <a:pt x="5959" y="1"/>
                </a:moveTo>
                <a:cubicBezTo>
                  <a:pt x="5900" y="1"/>
                  <a:pt x="5845" y="25"/>
                  <a:pt x="5797" y="72"/>
                </a:cubicBezTo>
                <a:lnTo>
                  <a:pt x="158" y="3600"/>
                </a:lnTo>
                <a:cubicBezTo>
                  <a:pt x="32" y="3695"/>
                  <a:pt x="0" y="3758"/>
                  <a:pt x="0" y="3915"/>
                </a:cubicBezTo>
                <a:cubicBezTo>
                  <a:pt x="0" y="4073"/>
                  <a:pt x="95" y="4136"/>
                  <a:pt x="158" y="4230"/>
                </a:cubicBezTo>
                <a:lnTo>
                  <a:pt x="1387" y="4987"/>
                </a:lnTo>
                <a:lnTo>
                  <a:pt x="158" y="5743"/>
                </a:lnTo>
                <a:cubicBezTo>
                  <a:pt x="32" y="5806"/>
                  <a:pt x="0" y="5869"/>
                  <a:pt x="0" y="6058"/>
                </a:cubicBezTo>
                <a:cubicBezTo>
                  <a:pt x="0" y="6152"/>
                  <a:pt x="95" y="6278"/>
                  <a:pt x="158" y="6373"/>
                </a:cubicBezTo>
                <a:lnTo>
                  <a:pt x="1387" y="7097"/>
                </a:lnTo>
                <a:lnTo>
                  <a:pt x="158" y="7854"/>
                </a:lnTo>
                <a:cubicBezTo>
                  <a:pt x="32" y="7948"/>
                  <a:pt x="0" y="8011"/>
                  <a:pt x="0" y="8169"/>
                </a:cubicBezTo>
                <a:cubicBezTo>
                  <a:pt x="0" y="8295"/>
                  <a:pt x="95" y="8421"/>
                  <a:pt x="158" y="8484"/>
                </a:cubicBezTo>
                <a:lnTo>
                  <a:pt x="5797" y="12044"/>
                </a:lnTo>
                <a:cubicBezTo>
                  <a:pt x="5860" y="12075"/>
                  <a:pt x="5931" y="12091"/>
                  <a:pt x="5994" y="12091"/>
                </a:cubicBezTo>
                <a:cubicBezTo>
                  <a:pt x="6057" y="12091"/>
                  <a:pt x="6112" y="12075"/>
                  <a:pt x="6144" y="12044"/>
                </a:cubicBezTo>
                <a:lnTo>
                  <a:pt x="11783" y="8484"/>
                </a:lnTo>
                <a:cubicBezTo>
                  <a:pt x="11909" y="8421"/>
                  <a:pt x="11941" y="8326"/>
                  <a:pt x="11941" y="8169"/>
                </a:cubicBezTo>
                <a:cubicBezTo>
                  <a:pt x="11941" y="8043"/>
                  <a:pt x="11846" y="7948"/>
                  <a:pt x="11783" y="7854"/>
                </a:cubicBezTo>
                <a:lnTo>
                  <a:pt x="10555" y="7097"/>
                </a:lnTo>
                <a:lnTo>
                  <a:pt x="11783" y="6373"/>
                </a:lnTo>
                <a:cubicBezTo>
                  <a:pt x="11909" y="6278"/>
                  <a:pt x="11941" y="6152"/>
                  <a:pt x="11941" y="6058"/>
                </a:cubicBezTo>
                <a:cubicBezTo>
                  <a:pt x="11941" y="5932"/>
                  <a:pt x="11846" y="5806"/>
                  <a:pt x="11783" y="5743"/>
                </a:cubicBezTo>
                <a:lnTo>
                  <a:pt x="10555" y="4987"/>
                </a:lnTo>
                <a:lnTo>
                  <a:pt x="11783" y="4230"/>
                </a:lnTo>
                <a:cubicBezTo>
                  <a:pt x="11909" y="4136"/>
                  <a:pt x="11941" y="4073"/>
                  <a:pt x="11941" y="3915"/>
                </a:cubicBezTo>
                <a:cubicBezTo>
                  <a:pt x="11941" y="3758"/>
                  <a:pt x="11846" y="3695"/>
                  <a:pt x="11783" y="3600"/>
                </a:cubicBezTo>
                <a:lnTo>
                  <a:pt x="6144" y="72"/>
                </a:lnTo>
                <a:cubicBezTo>
                  <a:pt x="6081" y="25"/>
                  <a:pt x="6018" y="1"/>
                  <a:pt x="59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6" name="Google Shape;506;p76"/>
          <p:cNvGrpSpPr/>
          <p:nvPr/>
        </p:nvGrpSpPr>
        <p:grpSpPr>
          <a:xfrm>
            <a:off x="7333926" y="2242614"/>
            <a:ext cx="427648" cy="424917"/>
            <a:chOff x="-45665400" y="2703250"/>
            <a:chExt cx="301500" cy="299575"/>
          </a:xfrm>
        </p:grpSpPr>
        <p:sp>
          <p:nvSpPr>
            <p:cNvPr id="507" name="Google Shape;507;p76"/>
            <p:cNvSpPr/>
            <p:nvPr/>
          </p:nvSpPr>
          <p:spPr>
            <a:xfrm>
              <a:off x="-45664625" y="2703250"/>
              <a:ext cx="300725" cy="299575"/>
            </a:xfrm>
            <a:custGeom>
              <a:avLst/>
              <a:gdLst/>
              <a:ahLst/>
              <a:cxnLst/>
              <a:rect l="l" t="t" r="r" b="b"/>
              <a:pathLst>
                <a:path w="12029" h="11983" extrusionOk="0">
                  <a:moveTo>
                    <a:pt x="9799" y="1271"/>
                  </a:moveTo>
                  <a:lnTo>
                    <a:pt x="4947" y="4926"/>
                  </a:lnTo>
                  <a:lnTo>
                    <a:pt x="1482" y="3823"/>
                  </a:lnTo>
                  <a:lnTo>
                    <a:pt x="9799" y="1271"/>
                  </a:lnTo>
                  <a:close/>
                  <a:moveTo>
                    <a:pt x="9830" y="2153"/>
                  </a:moveTo>
                  <a:lnTo>
                    <a:pt x="6459" y="6627"/>
                  </a:lnTo>
                  <a:lnTo>
                    <a:pt x="4727" y="7257"/>
                  </a:lnTo>
                  <a:lnTo>
                    <a:pt x="5357" y="5524"/>
                  </a:lnTo>
                  <a:lnTo>
                    <a:pt x="9830" y="2153"/>
                  </a:lnTo>
                  <a:close/>
                  <a:moveTo>
                    <a:pt x="10681" y="2153"/>
                  </a:moveTo>
                  <a:lnTo>
                    <a:pt x="8098" y="10439"/>
                  </a:lnTo>
                  <a:lnTo>
                    <a:pt x="6995" y="6973"/>
                  </a:lnTo>
                  <a:lnTo>
                    <a:pt x="10681" y="2153"/>
                  </a:lnTo>
                  <a:close/>
                  <a:moveTo>
                    <a:pt x="11627" y="0"/>
                  </a:moveTo>
                  <a:cubicBezTo>
                    <a:pt x="11596" y="0"/>
                    <a:pt x="11564" y="4"/>
                    <a:pt x="11532" y="11"/>
                  </a:cubicBezTo>
                  <a:lnTo>
                    <a:pt x="221" y="3508"/>
                  </a:lnTo>
                  <a:cubicBezTo>
                    <a:pt x="64" y="3571"/>
                    <a:pt x="1" y="3728"/>
                    <a:pt x="1" y="3886"/>
                  </a:cubicBezTo>
                  <a:cubicBezTo>
                    <a:pt x="1" y="4043"/>
                    <a:pt x="127" y="4138"/>
                    <a:pt x="221" y="4232"/>
                  </a:cubicBezTo>
                  <a:lnTo>
                    <a:pt x="4569" y="5619"/>
                  </a:lnTo>
                  <a:lnTo>
                    <a:pt x="3750" y="7824"/>
                  </a:lnTo>
                  <a:cubicBezTo>
                    <a:pt x="3687" y="7919"/>
                    <a:pt x="3750" y="8076"/>
                    <a:pt x="3813" y="8171"/>
                  </a:cubicBezTo>
                  <a:cubicBezTo>
                    <a:pt x="3880" y="8215"/>
                    <a:pt x="3978" y="8260"/>
                    <a:pt x="4063" y="8260"/>
                  </a:cubicBezTo>
                  <a:cubicBezTo>
                    <a:pt x="4099" y="8260"/>
                    <a:pt x="4132" y="8252"/>
                    <a:pt x="4160" y="8234"/>
                  </a:cubicBezTo>
                  <a:lnTo>
                    <a:pt x="6365" y="7414"/>
                  </a:lnTo>
                  <a:lnTo>
                    <a:pt x="7751" y="11762"/>
                  </a:lnTo>
                  <a:cubicBezTo>
                    <a:pt x="7783" y="11920"/>
                    <a:pt x="7940" y="11983"/>
                    <a:pt x="8098" y="11983"/>
                  </a:cubicBezTo>
                  <a:cubicBezTo>
                    <a:pt x="8255" y="11983"/>
                    <a:pt x="8381" y="11857"/>
                    <a:pt x="8476" y="11762"/>
                  </a:cubicBezTo>
                  <a:lnTo>
                    <a:pt x="11973" y="483"/>
                  </a:lnTo>
                  <a:cubicBezTo>
                    <a:pt x="12029" y="205"/>
                    <a:pt x="11862" y="0"/>
                    <a:pt x="116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76"/>
            <p:cNvSpPr/>
            <p:nvPr/>
          </p:nvSpPr>
          <p:spPr>
            <a:xfrm>
              <a:off x="-45663825" y="2879150"/>
              <a:ext cx="71700" cy="71500"/>
            </a:xfrm>
            <a:custGeom>
              <a:avLst/>
              <a:gdLst/>
              <a:ahLst/>
              <a:cxnLst/>
              <a:rect l="l" t="t" r="r" b="b"/>
              <a:pathLst>
                <a:path w="2868" h="2860" extrusionOk="0">
                  <a:moveTo>
                    <a:pt x="2517" y="0"/>
                  </a:moveTo>
                  <a:cubicBezTo>
                    <a:pt x="2418" y="0"/>
                    <a:pt x="2316" y="32"/>
                    <a:pt x="2237" y="95"/>
                  </a:cubicBezTo>
                  <a:lnTo>
                    <a:pt x="126" y="2237"/>
                  </a:lnTo>
                  <a:cubicBezTo>
                    <a:pt x="0" y="2363"/>
                    <a:pt x="0" y="2584"/>
                    <a:pt x="126" y="2741"/>
                  </a:cubicBezTo>
                  <a:cubicBezTo>
                    <a:pt x="205" y="2820"/>
                    <a:pt x="300" y="2859"/>
                    <a:pt x="390" y="2859"/>
                  </a:cubicBezTo>
                  <a:cubicBezTo>
                    <a:pt x="481" y="2859"/>
                    <a:pt x="568" y="2820"/>
                    <a:pt x="631" y="2741"/>
                  </a:cubicBezTo>
                  <a:lnTo>
                    <a:pt x="2773" y="630"/>
                  </a:lnTo>
                  <a:cubicBezTo>
                    <a:pt x="2867" y="504"/>
                    <a:pt x="2867" y="252"/>
                    <a:pt x="2773" y="95"/>
                  </a:cubicBezTo>
                  <a:cubicBezTo>
                    <a:pt x="2710" y="32"/>
                    <a:pt x="2615" y="0"/>
                    <a:pt x="25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76"/>
            <p:cNvSpPr/>
            <p:nvPr/>
          </p:nvSpPr>
          <p:spPr>
            <a:xfrm>
              <a:off x="-45613425" y="2929750"/>
              <a:ext cx="71700" cy="71500"/>
            </a:xfrm>
            <a:custGeom>
              <a:avLst/>
              <a:gdLst/>
              <a:ahLst/>
              <a:cxnLst/>
              <a:rect l="l" t="t" r="r" b="b"/>
              <a:pathLst>
                <a:path w="2868" h="2860" extrusionOk="0">
                  <a:moveTo>
                    <a:pt x="2478" y="1"/>
                  </a:moveTo>
                  <a:cubicBezTo>
                    <a:pt x="2387" y="1"/>
                    <a:pt x="2301" y="40"/>
                    <a:pt x="2238" y="119"/>
                  </a:cubicBezTo>
                  <a:lnTo>
                    <a:pt x="127" y="2261"/>
                  </a:lnTo>
                  <a:cubicBezTo>
                    <a:pt x="1" y="2387"/>
                    <a:pt x="1" y="2608"/>
                    <a:pt x="127" y="2765"/>
                  </a:cubicBezTo>
                  <a:cubicBezTo>
                    <a:pt x="190" y="2828"/>
                    <a:pt x="276" y="2860"/>
                    <a:pt x="367" y="2860"/>
                  </a:cubicBezTo>
                  <a:cubicBezTo>
                    <a:pt x="458" y="2860"/>
                    <a:pt x="552" y="2828"/>
                    <a:pt x="631" y="2765"/>
                  </a:cubicBezTo>
                  <a:lnTo>
                    <a:pt x="2742" y="654"/>
                  </a:lnTo>
                  <a:cubicBezTo>
                    <a:pt x="2868" y="528"/>
                    <a:pt x="2868" y="276"/>
                    <a:pt x="2742" y="119"/>
                  </a:cubicBezTo>
                  <a:cubicBezTo>
                    <a:pt x="2663" y="40"/>
                    <a:pt x="2568" y="1"/>
                    <a:pt x="2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76"/>
            <p:cNvSpPr/>
            <p:nvPr/>
          </p:nvSpPr>
          <p:spPr>
            <a:xfrm>
              <a:off x="-45665400" y="2923050"/>
              <a:ext cx="81150" cy="79000"/>
            </a:xfrm>
            <a:custGeom>
              <a:avLst/>
              <a:gdLst/>
              <a:ahLst/>
              <a:cxnLst/>
              <a:rect l="l" t="t" r="r" b="b"/>
              <a:pathLst>
                <a:path w="3246" h="3160" extrusionOk="0">
                  <a:moveTo>
                    <a:pt x="2859" y="1"/>
                  </a:moveTo>
                  <a:cubicBezTo>
                    <a:pt x="2765" y="1"/>
                    <a:pt x="2663" y="24"/>
                    <a:pt x="2584" y="72"/>
                  </a:cubicBezTo>
                  <a:lnTo>
                    <a:pt x="95" y="2561"/>
                  </a:lnTo>
                  <a:cubicBezTo>
                    <a:pt x="0" y="2687"/>
                    <a:pt x="0" y="2907"/>
                    <a:pt x="95" y="3065"/>
                  </a:cubicBezTo>
                  <a:cubicBezTo>
                    <a:pt x="158" y="3128"/>
                    <a:pt x="252" y="3159"/>
                    <a:pt x="351" y="3159"/>
                  </a:cubicBezTo>
                  <a:cubicBezTo>
                    <a:pt x="449" y="3159"/>
                    <a:pt x="552" y="3128"/>
                    <a:pt x="631" y="3065"/>
                  </a:cubicBezTo>
                  <a:lnTo>
                    <a:pt x="3088" y="607"/>
                  </a:lnTo>
                  <a:cubicBezTo>
                    <a:pt x="3245" y="450"/>
                    <a:pt x="3245" y="229"/>
                    <a:pt x="3088" y="72"/>
                  </a:cubicBezTo>
                  <a:cubicBezTo>
                    <a:pt x="3041" y="24"/>
                    <a:pt x="2954" y="1"/>
                    <a:pt x="28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1" name="Google Shape;511;p76"/>
          <p:cNvSpPr/>
          <p:nvPr/>
        </p:nvSpPr>
        <p:spPr>
          <a:xfrm>
            <a:off x="1428928" y="2242465"/>
            <a:ext cx="428995" cy="425272"/>
          </a:xfrm>
          <a:custGeom>
            <a:avLst/>
            <a:gdLst/>
            <a:ahLst/>
            <a:cxnLst/>
            <a:rect l="l" t="t" r="r" b="b"/>
            <a:pathLst>
              <a:path w="12098" h="11993" extrusionOk="0">
                <a:moveTo>
                  <a:pt x="9042" y="4337"/>
                </a:moveTo>
                <a:lnTo>
                  <a:pt x="10208" y="4935"/>
                </a:lnTo>
                <a:lnTo>
                  <a:pt x="8695" y="4935"/>
                </a:lnTo>
                <a:lnTo>
                  <a:pt x="9042" y="4337"/>
                </a:lnTo>
                <a:close/>
                <a:moveTo>
                  <a:pt x="5167" y="1753"/>
                </a:moveTo>
                <a:lnTo>
                  <a:pt x="7593" y="5534"/>
                </a:lnTo>
                <a:lnTo>
                  <a:pt x="7026" y="6574"/>
                </a:lnTo>
                <a:lnTo>
                  <a:pt x="5356" y="4022"/>
                </a:lnTo>
                <a:lnTo>
                  <a:pt x="5167" y="1753"/>
                </a:lnTo>
                <a:close/>
                <a:moveTo>
                  <a:pt x="9105" y="5629"/>
                </a:moveTo>
                <a:lnTo>
                  <a:pt x="8664" y="9189"/>
                </a:lnTo>
                <a:lnTo>
                  <a:pt x="7435" y="7298"/>
                </a:lnTo>
                <a:cubicBezTo>
                  <a:pt x="7593" y="7015"/>
                  <a:pt x="8223" y="5849"/>
                  <a:pt x="8349" y="5629"/>
                </a:cubicBezTo>
                <a:close/>
                <a:moveTo>
                  <a:pt x="3088" y="1753"/>
                </a:moveTo>
                <a:lnTo>
                  <a:pt x="8034" y="9504"/>
                </a:lnTo>
                <a:lnTo>
                  <a:pt x="3623" y="7834"/>
                </a:lnTo>
                <a:lnTo>
                  <a:pt x="3088" y="1753"/>
                </a:lnTo>
                <a:close/>
                <a:moveTo>
                  <a:pt x="1355" y="9378"/>
                </a:moveTo>
                <a:lnTo>
                  <a:pt x="4096" y="10134"/>
                </a:lnTo>
                <a:lnTo>
                  <a:pt x="4757" y="11268"/>
                </a:lnTo>
                <a:lnTo>
                  <a:pt x="2773" y="11268"/>
                </a:lnTo>
                <a:lnTo>
                  <a:pt x="1355" y="9378"/>
                </a:lnTo>
                <a:close/>
                <a:moveTo>
                  <a:pt x="4064" y="8748"/>
                </a:moveTo>
                <a:lnTo>
                  <a:pt x="8380" y="10354"/>
                </a:lnTo>
                <a:lnTo>
                  <a:pt x="7971" y="11268"/>
                </a:lnTo>
                <a:lnTo>
                  <a:pt x="5545" y="11268"/>
                </a:lnTo>
                <a:cubicBezTo>
                  <a:pt x="5387" y="10984"/>
                  <a:pt x="4253" y="9063"/>
                  <a:pt x="4064" y="8748"/>
                </a:cubicBezTo>
                <a:close/>
                <a:moveTo>
                  <a:pt x="2485" y="1"/>
                </a:moveTo>
                <a:cubicBezTo>
                  <a:pt x="2453" y="1"/>
                  <a:pt x="2422" y="7"/>
                  <a:pt x="2394" y="21"/>
                </a:cubicBezTo>
                <a:cubicBezTo>
                  <a:pt x="2237" y="52"/>
                  <a:pt x="2174" y="210"/>
                  <a:pt x="2174" y="367"/>
                </a:cubicBezTo>
                <a:cubicBezTo>
                  <a:pt x="2930" y="8527"/>
                  <a:pt x="2836" y="8117"/>
                  <a:pt x="2930" y="8243"/>
                </a:cubicBezTo>
                <a:lnTo>
                  <a:pt x="3497" y="9252"/>
                </a:lnTo>
                <a:lnTo>
                  <a:pt x="473" y="8432"/>
                </a:lnTo>
                <a:cubicBezTo>
                  <a:pt x="437" y="8425"/>
                  <a:pt x="402" y="8422"/>
                  <a:pt x="368" y="8422"/>
                </a:cubicBezTo>
                <a:cubicBezTo>
                  <a:pt x="249" y="8422"/>
                  <a:pt x="143" y="8468"/>
                  <a:pt x="95" y="8590"/>
                </a:cubicBezTo>
                <a:cubicBezTo>
                  <a:pt x="0" y="8716"/>
                  <a:pt x="0" y="8874"/>
                  <a:pt x="95" y="9000"/>
                </a:cubicBezTo>
                <a:lnTo>
                  <a:pt x="2205" y="11835"/>
                </a:lnTo>
                <a:cubicBezTo>
                  <a:pt x="2300" y="11898"/>
                  <a:pt x="2363" y="11993"/>
                  <a:pt x="2489" y="11993"/>
                </a:cubicBezTo>
                <a:lnTo>
                  <a:pt x="8128" y="11993"/>
                </a:lnTo>
                <a:cubicBezTo>
                  <a:pt x="8223" y="11993"/>
                  <a:pt x="8380" y="11898"/>
                  <a:pt x="8443" y="11772"/>
                </a:cubicBezTo>
                <a:lnTo>
                  <a:pt x="9137" y="10354"/>
                </a:lnTo>
                <a:cubicBezTo>
                  <a:pt x="9137" y="10323"/>
                  <a:pt x="9168" y="10291"/>
                  <a:pt x="9168" y="10260"/>
                </a:cubicBezTo>
                <a:lnTo>
                  <a:pt x="9735" y="5629"/>
                </a:lnTo>
                <a:lnTo>
                  <a:pt x="11657" y="5629"/>
                </a:lnTo>
                <a:cubicBezTo>
                  <a:pt x="11814" y="5629"/>
                  <a:pt x="11972" y="5534"/>
                  <a:pt x="12003" y="5377"/>
                </a:cubicBezTo>
                <a:cubicBezTo>
                  <a:pt x="12098" y="5219"/>
                  <a:pt x="12003" y="4998"/>
                  <a:pt x="11846" y="4967"/>
                </a:cubicBezTo>
                <a:lnTo>
                  <a:pt x="9042" y="3549"/>
                </a:lnTo>
                <a:cubicBezTo>
                  <a:pt x="9001" y="3533"/>
                  <a:pt x="8954" y="3525"/>
                  <a:pt x="8906" y="3525"/>
                </a:cubicBezTo>
                <a:cubicBezTo>
                  <a:pt x="8767" y="3525"/>
                  <a:pt x="8616" y="3590"/>
                  <a:pt x="8569" y="3707"/>
                </a:cubicBezTo>
                <a:lnTo>
                  <a:pt x="7908" y="4841"/>
                </a:lnTo>
                <a:lnTo>
                  <a:pt x="4915" y="178"/>
                </a:lnTo>
                <a:cubicBezTo>
                  <a:pt x="4866" y="80"/>
                  <a:pt x="4740" y="1"/>
                  <a:pt x="4627" y="1"/>
                </a:cubicBezTo>
                <a:cubicBezTo>
                  <a:pt x="4595" y="1"/>
                  <a:pt x="4564" y="7"/>
                  <a:pt x="4537" y="21"/>
                </a:cubicBezTo>
                <a:cubicBezTo>
                  <a:pt x="4411" y="52"/>
                  <a:pt x="4285" y="210"/>
                  <a:pt x="4285" y="367"/>
                </a:cubicBezTo>
                <a:lnTo>
                  <a:pt x="4505" y="2762"/>
                </a:lnTo>
                <a:lnTo>
                  <a:pt x="2804" y="178"/>
                </a:lnTo>
                <a:cubicBezTo>
                  <a:pt x="2730" y="80"/>
                  <a:pt x="2599" y="1"/>
                  <a:pt x="24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76"/>
          <p:cNvSpPr txBox="1">
            <a:spLocks noGrp="1"/>
          </p:cNvSpPr>
          <p:nvPr>
            <p:ph type="title"/>
          </p:nvPr>
        </p:nvSpPr>
        <p:spPr>
          <a:xfrm>
            <a:off x="188725" y="663300"/>
            <a:ext cx="87666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How Might We?</a:t>
            </a:r>
            <a:endParaRPr sz="1400" b="0" dirty="0">
              <a:solidFill>
                <a:srgbClr val="D9D9D9"/>
              </a:solidFill>
              <a:latin typeface="Roboto Mono Light"/>
              <a:ea typeface="Roboto Mono Light"/>
              <a:cs typeface="Roboto Mono Light"/>
              <a:sym typeface="Roboto Mono Light"/>
            </a:endParaRPr>
          </a:p>
        </p:txBody>
      </p:sp>
      <p:sp>
        <p:nvSpPr>
          <p:cNvPr id="513" name="Google Shape;513;p76"/>
          <p:cNvSpPr txBox="1">
            <a:spLocks noGrp="1"/>
          </p:cNvSpPr>
          <p:nvPr>
            <p:ph type="title" idx="2"/>
          </p:nvPr>
        </p:nvSpPr>
        <p:spPr>
          <a:xfrm>
            <a:off x="713223" y="2867450"/>
            <a:ext cx="1765800" cy="342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600" dirty="0"/>
              <a:t>Internally</a:t>
            </a:r>
            <a:endParaRPr sz="1600" dirty="0"/>
          </a:p>
        </p:txBody>
      </p:sp>
      <p:sp>
        <p:nvSpPr>
          <p:cNvPr id="514" name="Google Shape;514;p76"/>
          <p:cNvSpPr txBox="1">
            <a:spLocks noGrp="1"/>
          </p:cNvSpPr>
          <p:nvPr>
            <p:ph type="subTitle" idx="1"/>
          </p:nvPr>
        </p:nvSpPr>
        <p:spPr>
          <a:xfrm>
            <a:off x="713348" y="3457825"/>
            <a:ext cx="1765800" cy="72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200" dirty="0"/>
              <a:t>L</a:t>
            </a:r>
            <a:r>
              <a:rPr lang="en-US" sz="1200" dirty="0"/>
              <a:t>e</a:t>
            </a:r>
            <a:r>
              <a:rPr lang="en" sz="1200" dirty="0"/>
              <a:t>arn about your own implicit biases</a:t>
            </a:r>
            <a:endParaRPr sz="1200" dirty="0"/>
          </a:p>
        </p:txBody>
      </p:sp>
      <p:sp>
        <p:nvSpPr>
          <p:cNvPr id="515" name="Google Shape;515;p76"/>
          <p:cNvSpPr txBox="1">
            <a:spLocks noGrp="1"/>
          </p:cNvSpPr>
          <p:nvPr>
            <p:ph type="title" idx="3"/>
          </p:nvPr>
        </p:nvSpPr>
        <p:spPr>
          <a:xfrm>
            <a:off x="2697627" y="2867450"/>
            <a:ext cx="1765800" cy="342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600" dirty="0"/>
              <a:t>Interpersonally</a:t>
            </a:r>
            <a:endParaRPr sz="1600" dirty="0"/>
          </a:p>
        </p:txBody>
      </p:sp>
      <p:sp>
        <p:nvSpPr>
          <p:cNvPr id="516" name="Google Shape;516;p76"/>
          <p:cNvSpPr txBox="1">
            <a:spLocks noGrp="1"/>
          </p:cNvSpPr>
          <p:nvPr>
            <p:ph type="title" idx="5"/>
          </p:nvPr>
        </p:nvSpPr>
        <p:spPr>
          <a:xfrm>
            <a:off x="4681302" y="2867450"/>
            <a:ext cx="1765800" cy="342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600" dirty="0"/>
              <a:t>Institutionally</a:t>
            </a:r>
            <a:endParaRPr sz="1600" dirty="0"/>
          </a:p>
        </p:txBody>
      </p:sp>
      <p:sp>
        <p:nvSpPr>
          <p:cNvPr id="517" name="Google Shape;517;p76"/>
          <p:cNvSpPr txBox="1">
            <a:spLocks noGrp="1"/>
          </p:cNvSpPr>
          <p:nvPr>
            <p:ph type="subTitle" idx="6"/>
          </p:nvPr>
        </p:nvSpPr>
        <p:spPr>
          <a:xfrm>
            <a:off x="4681298" y="3457825"/>
            <a:ext cx="1765800" cy="72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200" dirty="0"/>
              <a:t>Discuss a policy or procedure within your workplace that is problematic</a:t>
            </a:r>
            <a:endParaRPr sz="1200" dirty="0"/>
          </a:p>
        </p:txBody>
      </p:sp>
      <p:sp>
        <p:nvSpPr>
          <p:cNvPr id="518" name="Google Shape;518;p76"/>
          <p:cNvSpPr txBox="1">
            <a:spLocks noGrp="1"/>
          </p:cNvSpPr>
          <p:nvPr>
            <p:ph type="title" idx="7"/>
          </p:nvPr>
        </p:nvSpPr>
        <p:spPr>
          <a:xfrm>
            <a:off x="6664977" y="2867450"/>
            <a:ext cx="1765800" cy="342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600" dirty="0"/>
              <a:t>Structurally</a:t>
            </a:r>
            <a:endParaRPr sz="1600" dirty="0"/>
          </a:p>
        </p:txBody>
      </p:sp>
      <p:sp>
        <p:nvSpPr>
          <p:cNvPr id="519" name="Google Shape;519;p76"/>
          <p:cNvSpPr txBox="1">
            <a:spLocks noGrp="1"/>
          </p:cNvSpPr>
          <p:nvPr>
            <p:ph type="subTitle" idx="4"/>
          </p:nvPr>
        </p:nvSpPr>
        <p:spPr>
          <a:xfrm>
            <a:off x="2697623" y="3457825"/>
            <a:ext cx="1765800" cy="72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200" dirty="0"/>
              <a:t>Identify where your implicit biases show up within your interactions and relationships</a:t>
            </a:r>
            <a:endParaRPr sz="1200" dirty="0"/>
          </a:p>
        </p:txBody>
      </p:sp>
      <p:sp>
        <p:nvSpPr>
          <p:cNvPr id="520" name="Google Shape;520;p76"/>
          <p:cNvSpPr txBox="1">
            <a:spLocks noGrp="1"/>
          </p:cNvSpPr>
          <p:nvPr>
            <p:ph type="subTitle" idx="8"/>
          </p:nvPr>
        </p:nvSpPr>
        <p:spPr>
          <a:xfrm>
            <a:off x="6664974" y="3457825"/>
            <a:ext cx="1765800" cy="72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200" dirty="0"/>
              <a:t>When you see something, say something; vote; don’t support businesses that are racist</a:t>
            </a:r>
            <a:endParaRPr sz="12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60"/>
          <p:cNvSpPr txBox="1">
            <a:spLocks noGrp="1"/>
          </p:cNvSpPr>
          <p:nvPr>
            <p:ph type="subTitle" idx="4"/>
          </p:nvPr>
        </p:nvSpPr>
        <p:spPr>
          <a:xfrm flipH="1">
            <a:off x="1727375" y="2265700"/>
            <a:ext cx="4032000" cy="561600"/>
          </a:xfrm>
          <a:prstGeom prst="rect">
            <a:avLst/>
          </a:prstGeom>
        </p:spPr>
        <p:txBody>
          <a:bodyPr spcFirstLastPara="1" wrap="square" lIns="91425" tIns="91425" rIns="91425" bIns="91425" anchor="ctr" anchorCtr="0">
            <a:noAutofit/>
          </a:bodyPr>
          <a:lstStyle/>
          <a:p>
            <a:pPr marL="0" indent="0"/>
            <a:r>
              <a:rPr lang="en" dirty="0"/>
              <a:t>Do Your Own Research</a:t>
            </a:r>
            <a:endParaRPr lang="en-US" dirty="0"/>
          </a:p>
        </p:txBody>
      </p:sp>
      <p:sp>
        <p:nvSpPr>
          <p:cNvPr id="357" name="Google Shape;357;p60"/>
          <p:cNvSpPr txBox="1">
            <a:spLocks noGrp="1"/>
          </p:cNvSpPr>
          <p:nvPr>
            <p:ph type="title"/>
          </p:nvPr>
        </p:nvSpPr>
        <p:spPr>
          <a:xfrm>
            <a:off x="713225" y="667950"/>
            <a:ext cx="6307200" cy="36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Internally</a:t>
            </a:r>
            <a:endParaRPr dirty="0"/>
          </a:p>
        </p:txBody>
      </p:sp>
      <p:sp>
        <p:nvSpPr>
          <p:cNvPr id="358" name="Google Shape;358;p60"/>
          <p:cNvSpPr txBox="1">
            <a:spLocks noGrp="1"/>
          </p:cNvSpPr>
          <p:nvPr>
            <p:ph type="subTitle" idx="1"/>
          </p:nvPr>
        </p:nvSpPr>
        <p:spPr>
          <a:xfrm flipH="1">
            <a:off x="1727375" y="1407237"/>
            <a:ext cx="4032000" cy="307200"/>
          </a:xfrm>
          <a:prstGeom prst="rect">
            <a:avLst/>
          </a:prstGeom>
        </p:spPr>
        <p:txBody>
          <a:bodyPr spcFirstLastPara="1" wrap="square" lIns="91425" tIns="91425" rIns="91425" bIns="91425" anchor="b" anchorCtr="0">
            <a:noAutofit/>
          </a:bodyPr>
          <a:lstStyle/>
          <a:p>
            <a:pPr marL="0" indent="0"/>
            <a:r>
              <a:rPr lang="en" dirty="0"/>
              <a:t>Implicit Bias</a:t>
            </a:r>
          </a:p>
        </p:txBody>
      </p:sp>
      <p:sp>
        <p:nvSpPr>
          <p:cNvPr id="359" name="Google Shape;359;p60"/>
          <p:cNvSpPr txBox="1">
            <a:spLocks noGrp="1"/>
          </p:cNvSpPr>
          <p:nvPr>
            <p:ph type="subTitle" idx="2"/>
          </p:nvPr>
        </p:nvSpPr>
        <p:spPr>
          <a:xfrm>
            <a:off x="1726000" y="1612350"/>
            <a:ext cx="3261636" cy="472200"/>
          </a:xfrm>
          <a:prstGeom prst="rect">
            <a:avLst/>
          </a:prstGeom>
        </p:spPr>
        <p:txBody>
          <a:bodyPr spcFirstLastPara="1" wrap="square" lIns="91425" tIns="91425" rIns="91425" bIns="91425" anchor="t" anchorCtr="0">
            <a:noAutofit/>
          </a:bodyPr>
          <a:lstStyle/>
          <a:p>
            <a:pPr marL="0" indent="0"/>
            <a:r>
              <a:rPr lang="en" dirty="0"/>
              <a:t>Do you know what yours are?</a:t>
            </a:r>
            <a:endParaRPr lang="en-US" dirty="0"/>
          </a:p>
        </p:txBody>
      </p:sp>
      <p:sp>
        <p:nvSpPr>
          <p:cNvPr id="360" name="Google Shape;360;p60"/>
          <p:cNvSpPr txBox="1">
            <a:spLocks noGrp="1"/>
          </p:cNvSpPr>
          <p:nvPr>
            <p:ph type="title" idx="3"/>
          </p:nvPr>
        </p:nvSpPr>
        <p:spPr>
          <a:xfrm>
            <a:off x="867825" y="1385200"/>
            <a:ext cx="508500" cy="701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1</a:t>
            </a:r>
            <a:endParaRPr dirty="0"/>
          </a:p>
        </p:txBody>
      </p:sp>
      <p:sp>
        <p:nvSpPr>
          <p:cNvPr id="361" name="Google Shape;361;p60"/>
          <p:cNvSpPr txBox="1">
            <a:spLocks noGrp="1"/>
          </p:cNvSpPr>
          <p:nvPr>
            <p:ph type="subTitle" idx="7"/>
          </p:nvPr>
        </p:nvSpPr>
        <p:spPr>
          <a:xfrm flipH="1">
            <a:off x="1727375" y="3254900"/>
            <a:ext cx="4032000" cy="561600"/>
          </a:xfrm>
          <a:prstGeom prst="rect">
            <a:avLst/>
          </a:prstGeom>
        </p:spPr>
        <p:txBody>
          <a:bodyPr spcFirstLastPara="1" wrap="square" lIns="91425" tIns="91425" rIns="91425" bIns="91425" anchor="b" anchorCtr="0">
            <a:noAutofit/>
          </a:bodyPr>
          <a:lstStyle/>
          <a:p>
            <a:pPr marL="0" indent="0"/>
            <a:r>
              <a:rPr lang="en" dirty="0"/>
              <a:t>Power You Hold</a:t>
            </a:r>
            <a:endParaRPr lang="en-US" dirty="0"/>
          </a:p>
        </p:txBody>
      </p:sp>
      <p:sp>
        <p:nvSpPr>
          <p:cNvPr id="362" name="Google Shape;362;p60"/>
          <p:cNvSpPr txBox="1">
            <a:spLocks noGrp="1"/>
          </p:cNvSpPr>
          <p:nvPr>
            <p:ph type="subTitle" idx="8"/>
          </p:nvPr>
        </p:nvSpPr>
        <p:spPr>
          <a:xfrm>
            <a:off x="1726000" y="3714550"/>
            <a:ext cx="3278262" cy="472200"/>
          </a:xfrm>
          <a:prstGeom prst="rect">
            <a:avLst/>
          </a:prstGeom>
        </p:spPr>
        <p:txBody>
          <a:bodyPr spcFirstLastPara="1" wrap="square" lIns="91425" tIns="91425" rIns="91425" bIns="91425" anchor="t" anchorCtr="0">
            <a:noAutofit/>
          </a:bodyPr>
          <a:lstStyle/>
          <a:p>
            <a:pPr marL="0" indent="0"/>
            <a:r>
              <a:rPr lang="en" dirty="0"/>
              <a:t>What power do you hold and how do you use it?</a:t>
            </a:r>
            <a:endParaRPr lang="en-US" dirty="0"/>
          </a:p>
        </p:txBody>
      </p:sp>
      <p:sp>
        <p:nvSpPr>
          <p:cNvPr id="363" name="Google Shape;363;p60"/>
          <p:cNvSpPr txBox="1">
            <a:spLocks noGrp="1"/>
          </p:cNvSpPr>
          <p:nvPr>
            <p:ph type="title" idx="6"/>
          </p:nvPr>
        </p:nvSpPr>
        <p:spPr>
          <a:xfrm>
            <a:off x="867825" y="3502825"/>
            <a:ext cx="508500" cy="701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3</a:t>
            </a:r>
            <a:endParaRPr/>
          </a:p>
        </p:txBody>
      </p:sp>
      <p:sp>
        <p:nvSpPr>
          <p:cNvPr id="364" name="Google Shape;364;p60"/>
          <p:cNvSpPr txBox="1">
            <a:spLocks noGrp="1"/>
          </p:cNvSpPr>
          <p:nvPr>
            <p:ph type="title" idx="9"/>
          </p:nvPr>
        </p:nvSpPr>
        <p:spPr>
          <a:xfrm>
            <a:off x="867825" y="2437325"/>
            <a:ext cx="508500" cy="701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2</a:t>
            </a:r>
            <a:endParaRPr/>
          </a:p>
        </p:txBody>
      </p:sp>
      <p:sp>
        <p:nvSpPr>
          <p:cNvPr id="365" name="Google Shape;365;p60"/>
          <p:cNvSpPr txBox="1">
            <a:spLocks noGrp="1"/>
          </p:cNvSpPr>
          <p:nvPr>
            <p:ph type="subTitle" idx="5"/>
          </p:nvPr>
        </p:nvSpPr>
        <p:spPr>
          <a:xfrm>
            <a:off x="1725999" y="2666847"/>
            <a:ext cx="3269949" cy="472200"/>
          </a:xfrm>
          <a:prstGeom prst="rect">
            <a:avLst/>
          </a:prstGeom>
        </p:spPr>
        <p:txBody>
          <a:bodyPr spcFirstLastPara="1" wrap="square" lIns="91425" tIns="91425" rIns="91425" bIns="91425" anchor="t" anchorCtr="0">
            <a:noAutofit/>
          </a:bodyPr>
          <a:lstStyle/>
          <a:p>
            <a:pPr marL="0" indent="0"/>
            <a:r>
              <a:rPr lang="en" dirty="0"/>
              <a:t>What do you need to learn about? </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74"/>
          <p:cNvSpPr txBox="1">
            <a:spLocks noGrp="1"/>
          </p:cNvSpPr>
          <p:nvPr>
            <p:ph type="title" idx="2"/>
          </p:nvPr>
        </p:nvSpPr>
        <p:spPr>
          <a:xfrm>
            <a:off x="1007147" y="2564775"/>
            <a:ext cx="2634900" cy="721800"/>
          </a:xfrm>
          <a:prstGeom prst="rect">
            <a:avLst/>
          </a:prstGeom>
        </p:spPr>
        <p:txBody>
          <a:bodyPr spcFirstLastPara="1" wrap="square" lIns="91425" tIns="91425" rIns="91425" bIns="91425" anchor="b" anchorCtr="0">
            <a:noAutofit/>
          </a:bodyPr>
          <a:lstStyle/>
          <a:p>
            <a:r>
              <a:rPr lang="en" dirty="0"/>
              <a:t>Implicit Bias in Action</a:t>
            </a:r>
            <a:endParaRPr lang="en-US" dirty="0"/>
          </a:p>
        </p:txBody>
      </p:sp>
      <p:sp>
        <p:nvSpPr>
          <p:cNvPr id="483" name="Google Shape;483;p74"/>
          <p:cNvSpPr txBox="1">
            <a:spLocks noGrp="1"/>
          </p:cNvSpPr>
          <p:nvPr>
            <p:ph type="title" idx="3"/>
          </p:nvPr>
        </p:nvSpPr>
        <p:spPr>
          <a:xfrm>
            <a:off x="3675147" y="2564775"/>
            <a:ext cx="2634900" cy="721800"/>
          </a:xfrm>
          <a:prstGeom prst="rect">
            <a:avLst/>
          </a:prstGeom>
        </p:spPr>
        <p:txBody>
          <a:bodyPr spcFirstLastPara="1" wrap="square" lIns="91425" tIns="91425" rIns="91425" bIns="91425" anchor="b" anchorCtr="0">
            <a:noAutofit/>
          </a:bodyPr>
          <a:lstStyle/>
          <a:p>
            <a:r>
              <a:rPr lang="en" dirty="0"/>
              <a:t>Who Surrounds You</a:t>
            </a:r>
            <a:endParaRPr lang="en-US" dirty="0"/>
          </a:p>
        </p:txBody>
      </p:sp>
      <p:sp>
        <p:nvSpPr>
          <p:cNvPr id="484" name="Google Shape;484;p74"/>
          <p:cNvSpPr txBox="1">
            <a:spLocks noGrp="1"/>
          </p:cNvSpPr>
          <p:nvPr>
            <p:ph type="title" idx="5"/>
          </p:nvPr>
        </p:nvSpPr>
        <p:spPr>
          <a:xfrm>
            <a:off x="6343147" y="2564775"/>
            <a:ext cx="2634900" cy="721800"/>
          </a:xfrm>
          <a:prstGeom prst="rect">
            <a:avLst/>
          </a:prstGeom>
        </p:spPr>
        <p:txBody>
          <a:bodyPr spcFirstLastPara="1" wrap="square" lIns="91425" tIns="91425" rIns="91425" bIns="91425" anchor="b" anchorCtr="0">
            <a:noAutofit/>
          </a:bodyPr>
          <a:lstStyle/>
          <a:p>
            <a:r>
              <a:rPr lang="en" dirty="0"/>
              <a:t>Intent vs. Impact</a:t>
            </a:r>
            <a:endParaRPr lang="en-US" dirty="0"/>
          </a:p>
        </p:txBody>
      </p:sp>
      <p:sp>
        <p:nvSpPr>
          <p:cNvPr id="485" name="Google Shape;485;p74"/>
          <p:cNvSpPr txBox="1">
            <a:spLocks noGrp="1"/>
          </p:cNvSpPr>
          <p:nvPr>
            <p:ph type="subTitle" idx="6"/>
          </p:nvPr>
        </p:nvSpPr>
        <p:spPr>
          <a:xfrm>
            <a:off x="6343150" y="3182150"/>
            <a:ext cx="2324400" cy="1431600"/>
          </a:xfrm>
          <a:prstGeom prst="rect">
            <a:avLst/>
          </a:prstGeom>
        </p:spPr>
        <p:txBody>
          <a:bodyPr spcFirstLastPara="1" wrap="square" lIns="91425" tIns="91425" rIns="91425" bIns="91425" anchor="t" anchorCtr="0">
            <a:noAutofit/>
          </a:bodyPr>
          <a:lstStyle/>
          <a:p>
            <a:pPr marL="0" indent="0"/>
            <a:r>
              <a:rPr lang="en" dirty="0"/>
              <a:t>Do you know both your intentions and your impact? </a:t>
            </a:r>
            <a:endParaRPr lang="en-US" dirty="0"/>
          </a:p>
        </p:txBody>
      </p:sp>
      <p:sp>
        <p:nvSpPr>
          <p:cNvPr id="486" name="Google Shape;486;p74"/>
          <p:cNvSpPr txBox="1">
            <a:spLocks noGrp="1"/>
          </p:cNvSpPr>
          <p:nvPr>
            <p:ph type="title"/>
          </p:nvPr>
        </p:nvSpPr>
        <p:spPr>
          <a:xfrm>
            <a:off x="176800" y="2101000"/>
            <a:ext cx="87666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Interpersonally</a:t>
            </a:r>
            <a:endParaRPr dirty="0"/>
          </a:p>
        </p:txBody>
      </p:sp>
      <p:sp>
        <p:nvSpPr>
          <p:cNvPr id="487" name="Google Shape;487;p74"/>
          <p:cNvSpPr txBox="1">
            <a:spLocks noGrp="1"/>
          </p:cNvSpPr>
          <p:nvPr>
            <p:ph type="subTitle" idx="4"/>
          </p:nvPr>
        </p:nvSpPr>
        <p:spPr>
          <a:xfrm>
            <a:off x="3675150" y="3182150"/>
            <a:ext cx="2324400" cy="1431600"/>
          </a:xfrm>
          <a:prstGeom prst="rect">
            <a:avLst/>
          </a:prstGeom>
        </p:spPr>
        <p:txBody>
          <a:bodyPr spcFirstLastPara="1" wrap="square" lIns="91425" tIns="91425" rIns="91425" bIns="91425" anchor="t" anchorCtr="0">
            <a:noAutofit/>
          </a:bodyPr>
          <a:lstStyle/>
          <a:p>
            <a:pPr marL="0" indent="0"/>
            <a:r>
              <a:rPr lang="en" dirty="0"/>
              <a:t>Who do you spend your time with?</a:t>
            </a:r>
            <a:endParaRPr lang="en-US" dirty="0"/>
          </a:p>
          <a:p>
            <a:pPr marL="0" indent="0"/>
            <a:endParaRPr lang="en" dirty="0"/>
          </a:p>
          <a:p>
            <a:pPr marL="0" indent="0"/>
            <a:r>
              <a:rPr lang="en" dirty="0"/>
              <a:t>What beliefs and values do those around you hold?</a:t>
            </a:r>
          </a:p>
        </p:txBody>
      </p:sp>
      <p:sp>
        <p:nvSpPr>
          <p:cNvPr id="488" name="Google Shape;488;p74"/>
          <p:cNvSpPr txBox="1">
            <a:spLocks noGrp="1"/>
          </p:cNvSpPr>
          <p:nvPr>
            <p:ph type="subTitle" idx="1"/>
          </p:nvPr>
        </p:nvSpPr>
        <p:spPr>
          <a:xfrm>
            <a:off x="1007150" y="3182150"/>
            <a:ext cx="2324400" cy="1431600"/>
          </a:xfrm>
          <a:prstGeom prst="rect">
            <a:avLst/>
          </a:prstGeom>
        </p:spPr>
        <p:txBody>
          <a:bodyPr spcFirstLastPara="1" wrap="square" lIns="91425" tIns="91425" rIns="91425" bIns="91425" anchor="t" anchorCtr="0">
            <a:noAutofit/>
          </a:bodyPr>
          <a:lstStyle/>
          <a:p>
            <a:pPr marL="0" indent="0"/>
            <a:r>
              <a:rPr lang="en" dirty="0"/>
              <a:t>How have your implicit biases showed up? </a:t>
            </a:r>
            <a:endParaRPr lang="en"/>
          </a:p>
          <a:p>
            <a:pPr marL="0" indent="0"/>
            <a:endParaRPr lang="en" dirty="0"/>
          </a:p>
          <a:p>
            <a:pPr marL="0" indent="0"/>
            <a:r>
              <a:rPr lang="en" dirty="0"/>
              <a:t>What steps can you take to decrease your implicit biases?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69"/>
          <p:cNvSpPr txBox="1">
            <a:spLocks noGrp="1"/>
          </p:cNvSpPr>
          <p:nvPr>
            <p:ph type="title"/>
          </p:nvPr>
        </p:nvSpPr>
        <p:spPr>
          <a:xfrm>
            <a:off x="823650" y="1106850"/>
            <a:ext cx="3796200" cy="888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Institutionally</a:t>
            </a:r>
            <a:endParaRPr dirty="0"/>
          </a:p>
        </p:txBody>
      </p:sp>
      <p:sp>
        <p:nvSpPr>
          <p:cNvPr id="435" name="Google Shape;435;p69"/>
          <p:cNvSpPr txBox="1">
            <a:spLocks noGrp="1"/>
          </p:cNvSpPr>
          <p:nvPr>
            <p:ph type="subTitle" idx="1"/>
          </p:nvPr>
        </p:nvSpPr>
        <p:spPr>
          <a:xfrm>
            <a:off x="823650" y="1995753"/>
            <a:ext cx="3796200" cy="2040900"/>
          </a:xfrm>
          <a:prstGeom prst="rect">
            <a:avLst/>
          </a:prstGeom>
        </p:spPr>
        <p:txBody>
          <a:bodyPr spcFirstLastPara="1" wrap="square" lIns="91425" tIns="91425" rIns="91425" bIns="91425" anchor="t" anchorCtr="0">
            <a:noAutofit/>
          </a:bodyPr>
          <a:lstStyle/>
          <a:p>
            <a:pPr marL="0" indent="0"/>
            <a:r>
              <a:rPr lang="en-US" dirty="0"/>
              <a:t>What policies exist within your place of work that are problematic? </a:t>
            </a:r>
            <a:endParaRPr lang="en-US"/>
          </a:p>
          <a:p>
            <a:pPr marL="0" indent="0"/>
            <a:endParaRPr lang="en-US" dirty="0"/>
          </a:p>
          <a:p>
            <a:pPr marL="0" indent="0"/>
            <a:r>
              <a:rPr lang="en-US" dirty="0"/>
              <a:t>What influence might you have to change problematic policies and practices?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99"/>
        <p:cNvGrpSpPr/>
        <p:nvPr/>
      </p:nvGrpSpPr>
      <p:grpSpPr>
        <a:xfrm>
          <a:off x="0" y="0"/>
          <a:ext cx="0" cy="0"/>
          <a:chOff x="0" y="0"/>
          <a:chExt cx="0" cy="0"/>
        </a:xfrm>
      </p:grpSpPr>
      <p:sp>
        <p:nvSpPr>
          <p:cNvPr id="1502" name="Google Shape;1502;p104"/>
          <p:cNvSpPr txBox="1">
            <a:spLocks noGrp="1"/>
          </p:cNvSpPr>
          <p:nvPr>
            <p:ph type="title"/>
          </p:nvPr>
        </p:nvSpPr>
        <p:spPr>
          <a:xfrm>
            <a:off x="3135075" y="666950"/>
            <a:ext cx="52956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Structurally</a:t>
            </a:r>
            <a:endParaRPr dirty="0"/>
          </a:p>
        </p:txBody>
      </p:sp>
      <p:sp>
        <p:nvSpPr>
          <p:cNvPr id="1503" name="Google Shape;1503;p104"/>
          <p:cNvSpPr txBox="1">
            <a:spLocks noGrp="1"/>
          </p:cNvSpPr>
          <p:nvPr>
            <p:ph type="subTitle" idx="4294967295"/>
          </p:nvPr>
        </p:nvSpPr>
        <p:spPr>
          <a:xfrm>
            <a:off x="3507971" y="1429789"/>
            <a:ext cx="5253644" cy="3399906"/>
          </a:xfrm>
          <a:prstGeom prst="rect">
            <a:avLst/>
          </a:prstGeom>
        </p:spPr>
        <p:txBody>
          <a:bodyPr spcFirstLastPara="1" wrap="square" lIns="91425" tIns="91425" rIns="91425" bIns="91425" anchor="t" anchorCtr="0">
            <a:noAutofit/>
          </a:bodyPr>
          <a:lstStyle/>
          <a:p>
            <a:pPr marL="0" indent="0">
              <a:buNone/>
            </a:pPr>
            <a:r>
              <a:rPr lang="en" dirty="0"/>
              <a:t>Being actively anti-racist is difficult. It means being willing to speak up. It means being uncomfortable. It means leveraging the power you hold to support and lift up those without power. </a:t>
            </a:r>
          </a:p>
          <a:p>
            <a:pPr marL="0" lvl="0" indent="0" algn="l" rtl="0">
              <a:spcBef>
                <a:spcPts val="0"/>
              </a:spcBef>
              <a:spcAft>
                <a:spcPts val="0"/>
              </a:spcAft>
              <a:buNone/>
            </a:pPr>
            <a:endParaRPr lang="en" dirty="0"/>
          </a:p>
          <a:p>
            <a:pPr marL="285750" indent="-285750">
              <a:buFont typeface="Wingdings" panose="05000000000000000000" pitchFamily="2" charset="2"/>
              <a:buChar char="q"/>
            </a:pPr>
            <a:r>
              <a:rPr lang="en" dirty="0"/>
              <a:t>How do you spend your time?</a:t>
            </a:r>
          </a:p>
          <a:p>
            <a:pPr marL="285750" indent="-285750">
              <a:buFont typeface="Wingdings" panose="05000000000000000000" pitchFamily="2" charset="2"/>
              <a:buChar char="q"/>
            </a:pPr>
            <a:r>
              <a:rPr lang="en" dirty="0"/>
              <a:t>Where do you spend your money? </a:t>
            </a:r>
          </a:p>
          <a:p>
            <a:pPr marL="285750" indent="-285750">
              <a:buFont typeface="Wingdings" panose="05000000000000000000" pitchFamily="2" charset="2"/>
              <a:buChar char="q"/>
            </a:pPr>
            <a:r>
              <a:rPr lang="en" dirty="0"/>
              <a:t>What causes do you support? </a:t>
            </a:r>
          </a:p>
          <a:p>
            <a:pPr marL="0" indent="0">
              <a:buNone/>
            </a:pP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82"/>
          <p:cNvSpPr txBox="1">
            <a:spLocks noGrp="1"/>
          </p:cNvSpPr>
          <p:nvPr>
            <p:ph type="title"/>
          </p:nvPr>
        </p:nvSpPr>
        <p:spPr>
          <a:xfrm>
            <a:off x="510750" y="1678525"/>
            <a:ext cx="8122500" cy="1299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Questions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66"/>
                                        </p:tgtEl>
                                        <p:attrNameLst>
                                          <p:attrName>style.visibility</p:attrName>
                                        </p:attrNameLst>
                                      </p:cBhvr>
                                      <p:to>
                                        <p:strVal val="visible"/>
                                      </p:to>
                                    </p:set>
                                    <p:anim calcmode="lin" valueType="num">
                                      <p:cBhvr additive="base">
                                        <p:cTn id="7" dur="1000"/>
                                        <p:tgtEl>
                                          <p:spTgt spid="56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634"/>
        <p:cNvGrpSpPr/>
        <p:nvPr/>
      </p:nvGrpSpPr>
      <p:grpSpPr>
        <a:xfrm>
          <a:off x="0" y="0"/>
          <a:ext cx="0" cy="0"/>
          <a:chOff x="0" y="0"/>
          <a:chExt cx="0" cy="0"/>
        </a:xfrm>
      </p:grpSpPr>
      <p:sp>
        <p:nvSpPr>
          <p:cNvPr id="1635" name="Google Shape;1635;p110"/>
          <p:cNvSpPr/>
          <p:nvPr/>
        </p:nvSpPr>
        <p:spPr>
          <a:xfrm>
            <a:off x="712949" y="2471492"/>
            <a:ext cx="3561218" cy="1269709"/>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110"/>
          <p:cNvSpPr/>
          <p:nvPr/>
        </p:nvSpPr>
        <p:spPr>
          <a:xfrm>
            <a:off x="5230368" y="2466267"/>
            <a:ext cx="3200395" cy="1306286"/>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110"/>
          <p:cNvSpPr txBox="1">
            <a:spLocks noGrp="1"/>
          </p:cNvSpPr>
          <p:nvPr>
            <p:ph type="title"/>
          </p:nvPr>
        </p:nvSpPr>
        <p:spPr>
          <a:xfrm>
            <a:off x="713274" y="2600625"/>
            <a:ext cx="3545217" cy="48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600" dirty="0"/>
              <a:t>Ashley Barker Tolman</a:t>
            </a:r>
            <a:endParaRPr sz="1600" dirty="0"/>
          </a:p>
        </p:txBody>
      </p:sp>
      <p:sp>
        <p:nvSpPr>
          <p:cNvPr id="1639" name="Google Shape;1639;p110"/>
          <p:cNvSpPr txBox="1">
            <a:spLocks noGrp="1"/>
          </p:cNvSpPr>
          <p:nvPr>
            <p:ph type="subTitle" idx="1"/>
          </p:nvPr>
        </p:nvSpPr>
        <p:spPr>
          <a:xfrm>
            <a:off x="713274" y="2977225"/>
            <a:ext cx="3555668" cy="658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hlinkClick r:id="rId3"/>
              </a:rPr>
              <a:t>A</a:t>
            </a:r>
            <a:r>
              <a:rPr lang="en" dirty="0">
                <a:hlinkClick r:id="rId3"/>
              </a:rPr>
              <a:t>shley.barkertolman@gmail.com</a:t>
            </a:r>
            <a:r>
              <a:rPr lang="en" dirty="0"/>
              <a:t> </a:t>
            </a:r>
            <a:endParaRPr dirty="0"/>
          </a:p>
        </p:txBody>
      </p:sp>
      <p:sp>
        <p:nvSpPr>
          <p:cNvPr id="1642" name="Google Shape;1642;p110"/>
          <p:cNvSpPr txBox="1">
            <a:spLocks noGrp="1"/>
          </p:cNvSpPr>
          <p:nvPr>
            <p:ph type="title" idx="4"/>
          </p:nvPr>
        </p:nvSpPr>
        <p:spPr>
          <a:xfrm>
            <a:off x="5230368" y="2600625"/>
            <a:ext cx="3200407" cy="48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Alissa Parrish</a:t>
            </a:r>
            <a:endParaRPr dirty="0"/>
          </a:p>
        </p:txBody>
      </p:sp>
      <p:sp>
        <p:nvSpPr>
          <p:cNvPr id="1643" name="Google Shape;1643;p110"/>
          <p:cNvSpPr txBox="1">
            <a:spLocks noGrp="1"/>
          </p:cNvSpPr>
          <p:nvPr>
            <p:ph type="subTitle" idx="5"/>
          </p:nvPr>
        </p:nvSpPr>
        <p:spPr>
          <a:xfrm>
            <a:off x="5230368" y="2977225"/>
            <a:ext cx="3200407" cy="658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hlinkClick r:id="rId4"/>
              </a:rPr>
              <a:t>A</a:t>
            </a:r>
            <a:r>
              <a:rPr lang="en" dirty="0">
                <a:hlinkClick r:id="rId4"/>
              </a:rPr>
              <a:t>lissa.parrish@icf.com</a:t>
            </a:r>
            <a:r>
              <a:rPr lang="en" dirty="0"/>
              <a:t> </a:t>
            </a:r>
            <a:endParaRPr dirty="0"/>
          </a:p>
        </p:txBody>
      </p:sp>
      <p:sp>
        <p:nvSpPr>
          <p:cNvPr id="1644" name="Google Shape;1644;p110"/>
          <p:cNvSpPr txBox="1">
            <a:spLocks noGrp="1"/>
          </p:cNvSpPr>
          <p:nvPr>
            <p:ph type="title" idx="6"/>
          </p:nvPr>
        </p:nvSpPr>
        <p:spPr>
          <a:xfrm>
            <a:off x="188700" y="670650"/>
            <a:ext cx="8766600" cy="35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dirty="0"/>
              <a:t>Thank You!</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68"/>
          <p:cNvSpPr txBox="1">
            <a:spLocks noGrp="1"/>
          </p:cNvSpPr>
          <p:nvPr>
            <p:ph type="title"/>
          </p:nvPr>
        </p:nvSpPr>
        <p:spPr>
          <a:xfrm>
            <a:off x="347850" y="2775557"/>
            <a:ext cx="8197731" cy="137578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What brought you to this session?</a:t>
            </a:r>
            <a:endParaRPr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61"/>
          <p:cNvSpPr txBox="1">
            <a:spLocks noGrp="1"/>
          </p:cNvSpPr>
          <p:nvPr>
            <p:ph type="title"/>
          </p:nvPr>
        </p:nvSpPr>
        <p:spPr>
          <a:xfrm>
            <a:off x="1342800" y="670350"/>
            <a:ext cx="6458400" cy="359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dirty="0"/>
              <a:t>Agenda</a:t>
            </a:r>
            <a:endParaRPr dirty="0"/>
          </a:p>
        </p:txBody>
      </p:sp>
      <p:sp>
        <p:nvSpPr>
          <p:cNvPr id="371" name="Google Shape;371;p61"/>
          <p:cNvSpPr txBox="1">
            <a:spLocks noGrp="1"/>
          </p:cNvSpPr>
          <p:nvPr>
            <p:ph type="subTitle" idx="1"/>
          </p:nvPr>
        </p:nvSpPr>
        <p:spPr>
          <a:xfrm flipH="1">
            <a:off x="797475" y="3177900"/>
            <a:ext cx="2215800" cy="561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APR/CAPER</a:t>
            </a:r>
            <a:endParaRPr dirty="0"/>
          </a:p>
        </p:txBody>
      </p:sp>
      <p:sp>
        <p:nvSpPr>
          <p:cNvPr id="372" name="Google Shape;372;p61"/>
          <p:cNvSpPr txBox="1">
            <a:spLocks noGrp="1"/>
          </p:cNvSpPr>
          <p:nvPr>
            <p:ph type="subTitle" idx="2"/>
          </p:nvPr>
        </p:nvSpPr>
        <p:spPr>
          <a:xfrm>
            <a:off x="796450" y="3690258"/>
            <a:ext cx="2215800" cy="56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t>What is it and what can it do for us?</a:t>
            </a:r>
            <a:endParaRPr dirty="0"/>
          </a:p>
        </p:txBody>
      </p:sp>
      <p:sp>
        <p:nvSpPr>
          <p:cNvPr id="373" name="Google Shape;373;p61"/>
          <p:cNvSpPr txBox="1">
            <a:spLocks noGrp="1"/>
          </p:cNvSpPr>
          <p:nvPr>
            <p:ph type="title" idx="3"/>
          </p:nvPr>
        </p:nvSpPr>
        <p:spPr>
          <a:xfrm>
            <a:off x="898575" y="2253250"/>
            <a:ext cx="821700" cy="821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
        <p:nvSpPr>
          <p:cNvPr id="374" name="Google Shape;374;p61"/>
          <p:cNvSpPr txBox="1">
            <a:spLocks noGrp="1"/>
          </p:cNvSpPr>
          <p:nvPr>
            <p:ph type="subTitle" idx="4"/>
          </p:nvPr>
        </p:nvSpPr>
        <p:spPr>
          <a:xfrm flipH="1">
            <a:off x="3545401" y="3177900"/>
            <a:ext cx="2214900" cy="561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Stella P</a:t>
            </a:r>
            <a:endParaRPr dirty="0"/>
          </a:p>
        </p:txBody>
      </p:sp>
      <p:sp>
        <p:nvSpPr>
          <p:cNvPr id="375" name="Google Shape;375;p61"/>
          <p:cNvSpPr txBox="1">
            <a:spLocks noGrp="1"/>
          </p:cNvSpPr>
          <p:nvPr>
            <p:ph type="subTitle" idx="5"/>
          </p:nvPr>
        </p:nvSpPr>
        <p:spPr>
          <a:xfrm>
            <a:off x="3544501" y="3690258"/>
            <a:ext cx="2214900" cy="56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t>How can we use this to inform our work?</a:t>
            </a:r>
            <a:endParaRPr dirty="0"/>
          </a:p>
        </p:txBody>
      </p:sp>
      <p:sp>
        <p:nvSpPr>
          <p:cNvPr id="376" name="Google Shape;376;p61"/>
          <p:cNvSpPr txBox="1">
            <a:spLocks noGrp="1"/>
          </p:cNvSpPr>
          <p:nvPr>
            <p:ph type="title" idx="6"/>
          </p:nvPr>
        </p:nvSpPr>
        <p:spPr>
          <a:xfrm>
            <a:off x="6394775" y="2253250"/>
            <a:ext cx="821700" cy="821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377" name="Google Shape;377;p61"/>
          <p:cNvSpPr txBox="1">
            <a:spLocks noGrp="1"/>
          </p:cNvSpPr>
          <p:nvPr>
            <p:ph type="subTitle" idx="7"/>
          </p:nvPr>
        </p:nvSpPr>
        <p:spPr>
          <a:xfrm flipH="1">
            <a:off x="6293425" y="3177900"/>
            <a:ext cx="2214900" cy="561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Action</a:t>
            </a:r>
            <a:endParaRPr dirty="0"/>
          </a:p>
        </p:txBody>
      </p:sp>
      <p:sp>
        <p:nvSpPr>
          <p:cNvPr id="378" name="Google Shape;378;p61"/>
          <p:cNvSpPr txBox="1">
            <a:spLocks noGrp="1"/>
          </p:cNvSpPr>
          <p:nvPr>
            <p:ph type="subTitle" idx="8"/>
          </p:nvPr>
        </p:nvSpPr>
        <p:spPr>
          <a:xfrm>
            <a:off x="6292525" y="3690258"/>
            <a:ext cx="2214900" cy="56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t>What can I do in the next week to take action?</a:t>
            </a:r>
            <a:endParaRPr dirty="0"/>
          </a:p>
        </p:txBody>
      </p:sp>
      <p:sp>
        <p:nvSpPr>
          <p:cNvPr id="379" name="Google Shape;379;p61"/>
          <p:cNvSpPr txBox="1">
            <a:spLocks noGrp="1"/>
          </p:cNvSpPr>
          <p:nvPr>
            <p:ph type="title" idx="9"/>
          </p:nvPr>
        </p:nvSpPr>
        <p:spPr>
          <a:xfrm>
            <a:off x="3646612" y="2253250"/>
            <a:ext cx="821700" cy="821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8" name="Google Shape;408;p65"/>
          <p:cNvSpPr txBox="1">
            <a:spLocks noGrp="1"/>
          </p:cNvSpPr>
          <p:nvPr>
            <p:ph type="title"/>
          </p:nvPr>
        </p:nvSpPr>
        <p:spPr>
          <a:xfrm>
            <a:off x="3162341" y="2070663"/>
            <a:ext cx="5488200" cy="1638975"/>
          </a:xfrm>
          <a:prstGeom prst="rect">
            <a:avLst/>
          </a:prstGeom>
        </p:spPr>
        <p:txBody>
          <a:bodyPr spcFirstLastPara="1" wrap="square" lIns="91425" tIns="91425" rIns="91425" bIns="91425" anchor="t" anchorCtr="0">
            <a:noAutofit/>
          </a:bodyPr>
          <a:lstStyle/>
          <a:p>
            <a:pPr lvl="0"/>
            <a:r>
              <a:rPr lang="en-US" dirty="0"/>
              <a:t>What are the APRs/CAPERs and what do they tell us about our project performance and disparities that exist within?</a:t>
            </a:r>
            <a:endParaRPr dirty="0"/>
          </a:p>
        </p:txBody>
      </p:sp>
      <p:sp>
        <p:nvSpPr>
          <p:cNvPr id="2" name="Google Shape;408;p65">
            <a:extLst>
              <a:ext uri="{FF2B5EF4-FFF2-40B4-BE49-F238E27FC236}">
                <a16:creationId xmlns:a16="http://schemas.microsoft.com/office/drawing/2014/main" id="{EF50AFF6-4BD1-B0E6-CEC6-48569D677E23}"/>
              </a:ext>
            </a:extLst>
          </p:cNvPr>
          <p:cNvSpPr txBox="1">
            <a:spLocks/>
          </p:cNvSpPr>
          <p:nvPr/>
        </p:nvSpPr>
        <p:spPr>
          <a:xfrm>
            <a:off x="3534316" y="164222"/>
            <a:ext cx="5488200" cy="1222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2200"/>
              <a:buFont typeface="Ubuntu"/>
              <a:buNone/>
              <a:defRPr sz="2200" b="1" i="0" u="none" strike="noStrike" cap="none">
                <a:solidFill>
                  <a:schemeClr val="lt1"/>
                </a:solidFill>
                <a:latin typeface="Ubuntu"/>
                <a:ea typeface="Ubuntu"/>
                <a:cs typeface="Ubuntu"/>
                <a:sym typeface="Ubuntu"/>
              </a:defRPr>
            </a:lvl1pPr>
            <a:lvl2pPr marR="0" lvl="1" algn="l" rtl="0">
              <a:lnSpc>
                <a:spcPct val="100000"/>
              </a:lnSpc>
              <a:spcBef>
                <a:spcPts val="0"/>
              </a:spcBef>
              <a:spcAft>
                <a:spcPts val="0"/>
              </a:spcAft>
              <a:buClr>
                <a:srgbClr val="EFD67E"/>
              </a:buClr>
              <a:buSzPts val="2200"/>
              <a:buFont typeface="Ubuntu"/>
              <a:buNone/>
              <a:defRPr sz="2200" b="1" i="0" u="none" strike="noStrike" cap="none">
                <a:solidFill>
                  <a:srgbClr val="EFD67E"/>
                </a:solidFill>
                <a:latin typeface="Ubuntu"/>
                <a:ea typeface="Ubuntu"/>
                <a:cs typeface="Ubuntu"/>
                <a:sym typeface="Ubuntu"/>
              </a:defRPr>
            </a:lvl2pPr>
            <a:lvl3pPr marR="0" lvl="2" algn="l" rtl="0">
              <a:lnSpc>
                <a:spcPct val="100000"/>
              </a:lnSpc>
              <a:spcBef>
                <a:spcPts val="0"/>
              </a:spcBef>
              <a:spcAft>
                <a:spcPts val="0"/>
              </a:spcAft>
              <a:buClr>
                <a:srgbClr val="EFD67E"/>
              </a:buClr>
              <a:buSzPts val="2200"/>
              <a:buFont typeface="Ubuntu"/>
              <a:buNone/>
              <a:defRPr sz="2200" b="1" i="0" u="none" strike="noStrike" cap="none">
                <a:solidFill>
                  <a:srgbClr val="EFD67E"/>
                </a:solidFill>
                <a:latin typeface="Ubuntu"/>
                <a:ea typeface="Ubuntu"/>
                <a:cs typeface="Ubuntu"/>
                <a:sym typeface="Ubuntu"/>
              </a:defRPr>
            </a:lvl3pPr>
            <a:lvl4pPr marR="0" lvl="3" algn="l" rtl="0">
              <a:lnSpc>
                <a:spcPct val="100000"/>
              </a:lnSpc>
              <a:spcBef>
                <a:spcPts val="0"/>
              </a:spcBef>
              <a:spcAft>
                <a:spcPts val="0"/>
              </a:spcAft>
              <a:buClr>
                <a:srgbClr val="EFD67E"/>
              </a:buClr>
              <a:buSzPts val="2200"/>
              <a:buFont typeface="Ubuntu"/>
              <a:buNone/>
              <a:defRPr sz="2200" b="1" i="0" u="none" strike="noStrike" cap="none">
                <a:solidFill>
                  <a:srgbClr val="EFD67E"/>
                </a:solidFill>
                <a:latin typeface="Ubuntu"/>
                <a:ea typeface="Ubuntu"/>
                <a:cs typeface="Ubuntu"/>
                <a:sym typeface="Ubuntu"/>
              </a:defRPr>
            </a:lvl4pPr>
            <a:lvl5pPr marR="0" lvl="4" algn="l" rtl="0">
              <a:lnSpc>
                <a:spcPct val="100000"/>
              </a:lnSpc>
              <a:spcBef>
                <a:spcPts val="0"/>
              </a:spcBef>
              <a:spcAft>
                <a:spcPts val="0"/>
              </a:spcAft>
              <a:buClr>
                <a:srgbClr val="EFD67E"/>
              </a:buClr>
              <a:buSzPts val="2200"/>
              <a:buFont typeface="Ubuntu"/>
              <a:buNone/>
              <a:defRPr sz="2200" b="1" i="0" u="none" strike="noStrike" cap="none">
                <a:solidFill>
                  <a:srgbClr val="EFD67E"/>
                </a:solidFill>
                <a:latin typeface="Ubuntu"/>
                <a:ea typeface="Ubuntu"/>
                <a:cs typeface="Ubuntu"/>
                <a:sym typeface="Ubuntu"/>
              </a:defRPr>
            </a:lvl5pPr>
            <a:lvl6pPr marR="0" lvl="5" algn="l" rtl="0">
              <a:lnSpc>
                <a:spcPct val="100000"/>
              </a:lnSpc>
              <a:spcBef>
                <a:spcPts val="0"/>
              </a:spcBef>
              <a:spcAft>
                <a:spcPts val="0"/>
              </a:spcAft>
              <a:buClr>
                <a:srgbClr val="EFD67E"/>
              </a:buClr>
              <a:buSzPts val="2200"/>
              <a:buFont typeface="Ubuntu"/>
              <a:buNone/>
              <a:defRPr sz="2200" b="1" i="0" u="none" strike="noStrike" cap="none">
                <a:solidFill>
                  <a:srgbClr val="EFD67E"/>
                </a:solidFill>
                <a:latin typeface="Ubuntu"/>
                <a:ea typeface="Ubuntu"/>
                <a:cs typeface="Ubuntu"/>
                <a:sym typeface="Ubuntu"/>
              </a:defRPr>
            </a:lvl6pPr>
            <a:lvl7pPr marR="0" lvl="6" algn="l" rtl="0">
              <a:lnSpc>
                <a:spcPct val="100000"/>
              </a:lnSpc>
              <a:spcBef>
                <a:spcPts val="0"/>
              </a:spcBef>
              <a:spcAft>
                <a:spcPts val="0"/>
              </a:spcAft>
              <a:buClr>
                <a:srgbClr val="EFD67E"/>
              </a:buClr>
              <a:buSzPts val="2200"/>
              <a:buFont typeface="Ubuntu"/>
              <a:buNone/>
              <a:defRPr sz="2200" b="1" i="0" u="none" strike="noStrike" cap="none">
                <a:solidFill>
                  <a:srgbClr val="EFD67E"/>
                </a:solidFill>
                <a:latin typeface="Ubuntu"/>
                <a:ea typeface="Ubuntu"/>
                <a:cs typeface="Ubuntu"/>
                <a:sym typeface="Ubuntu"/>
              </a:defRPr>
            </a:lvl7pPr>
            <a:lvl8pPr marR="0" lvl="7" algn="l" rtl="0">
              <a:lnSpc>
                <a:spcPct val="100000"/>
              </a:lnSpc>
              <a:spcBef>
                <a:spcPts val="0"/>
              </a:spcBef>
              <a:spcAft>
                <a:spcPts val="0"/>
              </a:spcAft>
              <a:buClr>
                <a:srgbClr val="EFD67E"/>
              </a:buClr>
              <a:buSzPts val="2200"/>
              <a:buFont typeface="Ubuntu"/>
              <a:buNone/>
              <a:defRPr sz="2200" b="1" i="0" u="none" strike="noStrike" cap="none">
                <a:solidFill>
                  <a:srgbClr val="EFD67E"/>
                </a:solidFill>
                <a:latin typeface="Ubuntu"/>
                <a:ea typeface="Ubuntu"/>
                <a:cs typeface="Ubuntu"/>
                <a:sym typeface="Ubuntu"/>
              </a:defRPr>
            </a:lvl8pPr>
            <a:lvl9pPr marR="0" lvl="8" algn="l" rtl="0">
              <a:lnSpc>
                <a:spcPct val="100000"/>
              </a:lnSpc>
              <a:spcBef>
                <a:spcPts val="0"/>
              </a:spcBef>
              <a:spcAft>
                <a:spcPts val="0"/>
              </a:spcAft>
              <a:buClr>
                <a:srgbClr val="EFD67E"/>
              </a:buClr>
              <a:buSzPts val="2200"/>
              <a:buFont typeface="Ubuntu"/>
              <a:buNone/>
              <a:defRPr sz="2200" b="1" i="0" u="none" strike="noStrike" cap="none">
                <a:solidFill>
                  <a:srgbClr val="EFD67E"/>
                </a:solidFill>
                <a:latin typeface="Ubuntu"/>
                <a:ea typeface="Ubuntu"/>
                <a:cs typeface="Ubuntu"/>
                <a:sym typeface="Ubuntu"/>
              </a:defRPr>
            </a:lvl9pPr>
          </a:lstStyle>
          <a:p>
            <a:pPr algn="r"/>
            <a:r>
              <a:rPr lang="en-US" sz="4400" dirty="0"/>
              <a:t>APR/CAPER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8"/>
                                        </p:tgtEl>
                                        <p:attrNameLst>
                                          <p:attrName>style.visibility</p:attrName>
                                        </p:attrNameLst>
                                      </p:cBhvr>
                                      <p:to>
                                        <p:strVal val="visible"/>
                                      </p:to>
                                    </p:set>
                                    <p:animEffect transition="in" filter="fade">
                                      <p:cBhvr>
                                        <p:cTn id="7" dur="1000"/>
                                        <p:tgtEl>
                                          <p:spTgt spid="408"/>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68"/>
          <p:cNvSpPr txBox="1">
            <a:spLocks noGrp="1"/>
          </p:cNvSpPr>
          <p:nvPr>
            <p:ph type="title"/>
          </p:nvPr>
        </p:nvSpPr>
        <p:spPr>
          <a:xfrm>
            <a:off x="258640" y="2091616"/>
            <a:ext cx="8197731" cy="2013853"/>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The Continuum of Care (CoC) Annual Performance Report (APR) and Emergency Solutions Grants (ESG) Consolidated Annual P</a:t>
            </a:r>
            <a:r>
              <a:rPr lang="en-US" dirty="0"/>
              <a:t>e</a:t>
            </a:r>
            <a:r>
              <a:rPr lang="en" dirty="0"/>
              <a:t>rformance and Evaluation R</a:t>
            </a:r>
            <a:r>
              <a:rPr lang="en-US" dirty="0"/>
              <a:t>e</a:t>
            </a:r>
            <a:r>
              <a:rPr lang="en" dirty="0"/>
              <a:t>port (CAPER) are project-level reports that are available in HMIS to be run on any project in the system. </a:t>
            </a:r>
            <a:endParaRPr b="1" dirty="0"/>
          </a:p>
        </p:txBody>
      </p:sp>
      <p:sp>
        <p:nvSpPr>
          <p:cNvPr id="2" name="TextBox 1">
            <a:extLst>
              <a:ext uri="{FF2B5EF4-FFF2-40B4-BE49-F238E27FC236}">
                <a16:creationId xmlns:a16="http://schemas.microsoft.com/office/drawing/2014/main" id="{9D1D2915-E172-BACD-ED7E-5F5EEBB54881}"/>
              </a:ext>
            </a:extLst>
          </p:cNvPr>
          <p:cNvSpPr txBox="1"/>
          <p:nvPr/>
        </p:nvSpPr>
        <p:spPr>
          <a:xfrm>
            <a:off x="853534" y="4673720"/>
            <a:ext cx="7812546" cy="307777"/>
          </a:xfrm>
          <a:prstGeom prst="rect">
            <a:avLst/>
          </a:prstGeom>
          <a:noFill/>
        </p:spPr>
        <p:txBody>
          <a:bodyPr wrap="square" rtlCol="0">
            <a:spAutoFit/>
          </a:bodyPr>
          <a:lstStyle/>
          <a:p>
            <a:r>
              <a:rPr lang="en-US" dirty="0">
                <a:solidFill>
                  <a:schemeClr val="bg1">
                    <a:lumMod val="85000"/>
                  </a:schemeClr>
                </a:solidFill>
                <a:latin typeface="NSimSun" panose="02010609030101010101" pitchFamily="49" charset="-122"/>
                <a:ea typeface="NSimSun" panose="02010609030101010101" pitchFamily="49" charset="-122"/>
                <a:hlinkClick r:id="rId3"/>
              </a:rPr>
              <a:t>https://www.hudexchange.info/resource/4696/hmis-programming-specifications/</a:t>
            </a:r>
            <a:r>
              <a:rPr lang="en-US" dirty="0">
                <a:solidFill>
                  <a:schemeClr val="bg1">
                    <a:lumMod val="85000"/>
                  </a:schemeClr>
                </a:solidFill>
                <a:latin typeface="NSimSun" panose="02010609030101010101" pitchFamily="49" charset="-122"/>
                <a:ea typeface="NSimSun" panose="02010609030101010101" pitchFamily="49" charset="-122"/>
              </a:rPr>
              <a:t> </a:t>
            </a:r>
          </a:p>
        </p:txBody>
      </p:sp>
    </p:spTree>
    <p:extLst>
      <p:ext uri="{BB962C8B-B14F-4D97-AF65-F5344CB8AC3E}">
        <p14:creationId xmlns:p14="http://schemas.microsoft.com/office/powerpoint/2010/main" val="4166413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3" name="Title 2">
            <a:extLst>
              <a:ext uri="{FF2B5EF4-FFF2-40B4-BE49-F238E27FC236}">
                <a16:creationId xmlns:a16="http://schemas.microsoft.com/office/drawing/2014/main" id="{47E972A9-55E1-6A53-1256-924E8DC00837}"/>
              </a:ext>
            </a:extLst>
          </p:cNvPr>
          <p:cNvSpPr>
            <a:spLocks noGrp="1"/>
          </p:cNvSpPr>
          <p:nvPr>
            <p:ph type="title"/>
          </p:nvPr>
        </p:nvSpPr>
        <p:spPr>
          <a:xfrm>
            <a:off x="1075535" y="391810"/>
            <a:ext cx="6978300" cy="802507"/>
          </a:xfrm>
        </p:spPr>
        <p:txBody>
          <a:bodyPr/>
          <a:lstStyle/>
          <a:p>
            <a:r>
              <a:rPr lang="en-US" sz="3200" dirty="0"/>
              <a:t>What?</a:t>
            </a:r>
          </a:p>
        </p:txBody>
      </p:sp>
      <p:graphicFrame>
        <p:nvGraphicFramePr>
          <p:cNvPr id="2" name="Diagram 1">
            <a:extLst>
              <a:ext uri="{FF2B5EF4-FFF2-40B4-BE49-F238E27FC236}">
                <a16:creationId xmlns:a16="http://schemas.microsoft.com/office/drawing/2014/main" id="{127E83EE-B533-3C32-CD96-3EEC76A82318}"/>
              </a:ext>
            </a:extLst>
          </p:cNvPr>
          <p:cNvGraphicFramePr/>
          <p:nvPr>
            <p:extLst>
              <p:ext uri="{D42A27DB-BD31-4B8C-83A1-F6EECF244321}">
                <p14:modId xmlns:p14="http://schemas.microsoft.com/office/powerpoint/2010/main" val="1126877184"/>
              </p:ext>
            </p:extLst>
          </p:nvPr>
        </p:nvGraphicFramePr>
        <p:xfrm>
          <a:off x="298579" y="1707502"/>
          <a:ext cx="8528179" cy="31350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84"/>
          <p:cNvSpPr txBox="1">
            <a:spLocks noGrp="1"/>
          </p:cNvSpPr>
          <p:nvPr>
            <p:ph type="title"/>
          </p:nvPr>
        </p:nvSpPr>
        <p:spPr>
          <a:xfrm flipH="1">
            <a:off x="1096918" y="0"/>
            <a:ext cx="47913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t>How?</a:t>
            </a:r>
            <a:endParaRPr sz="3200" dirty="0"/>
          </a:p>
        </p:txBody>
      </p:sp>
      <p:pic>
        <p:nvPicPr>
          <p:cNvPr id="3" name="Picture 2">
            <a:extLst>
              <a:ext uri="{FF2B5EF4-FFF2-40B4-BE49-F238E27FC236}">
                <a16:creationId xmlns:a16="http://schemas.microsoft.com/office/drawing/2014/main" id="{F4DB6F92-4796-B43F-3B72-19FBEFAC85FE}"/>
              </a:ext>
            </a:extLst>
          </p:cNvPr>
          <p:cNvPicPr>
            <a:picLocks noChangeAspect="1"/>
          </p:cNvPicPr>
          <p:nvPr/>
        </p:nvPicPr>
        <p:blipFill>
          <a:blip r:embed="rId3"/>
          <a:stretch>
            <a:fillRect/>
          </a:stretch>
        </p:blipFill>
        <p:spPr>
          <a:xfrm>
            <a:off x="594804" y="691086"/>
            <a:ext cx="6101456" cy="445241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84"/>
          <p:cNvSpPr txBox="1">
            <a:spLocks noGrp="1"/>
          </p:cNvSpPr>
          <p:nvPr>
            <p:ph type="title"/>
          </p:nvPr>
        </p:nvSpPr>
        <p:spPr>
          <a:xfrm flipH="1">
            <a:off x="1096918" y="0"/>
            <a:ext cx="47913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t>How?</a:t>
            </a:r>
            <a:endParaRPr sz="3200" dirty="0"/>
          </a:p>
        </p:txBody>
      </p:sp>
      <p:pic>
        <p:nvPicPr>
          <p:cNvPr id="4" name="Picture 3">
            <a:extLst>
              <a:ext uri="{FF2B5EF4-FFF2-40B4-BE49-F238E27FC236}">
                <a16:creationId xmlns:a16="http://schemas.microsoft.com/office/drawing/2014/main" id="{EB736DC0-3F3D-129B-94E1-BEBF47106690}"/>
              </a:ext>
            </a:extLst>
          </p:cNvPr>
          <p:cNvPicPr>
            <a:picLocks noChangeAspect="1"/>
          </p:cNvPicPr>
          <p:nvPr/>
        </p:nvPicPr>
        <p:blipFill>
          <a:blip r:embed="rId3"/>
          <a:stretch>
            <a:fillRect/>
          </a:stretch>
        </p:blipFill>
        <p:spPr>
          <a:xfrm>
            <a:off x="294495" y="775854"/>
            <a:ext cx="6410325" cy="1181100"/>
          </a:xfrm>
          <a:prstGeom prst="rect">
            <a:avLst/>
          </a:prstGeom>
        </p:spPr>
      </p:pic>
      <p:pic>
        <p:nvPicPr>
          <p:cNvPr id="6" name="Picture 5">
            <a:extLst>
              <a:ext uri="{FF2B5EF4-FFF2-40B4-BE49-F238E27FC236}">
                <a16:creationId xmlns:a16="http://schemas.microsoft.com/office/drawing/2014/main" id="{207D1BC3-A33A-031A-FBBF-8426DBBBA4EA}"/>
              </a:ext>
            </a:extLst>
          </p:cNvPr>
          <p:cNvPicPr>
            <a:picLocks noChangeAspect="1"/>
          </p:cNvPicPr>
          <p:nvPr/>
        </p:nvPicPr>
        <p:blipFill>
          <a:blip r:embed="rId4"/>
          <a:stretch>
            <a:fillRect/>
          </a:stretch>
        </p:blipFill>
        <p:spPr>
          <a:xfrm>
            <a:off x="569595" y="2327477"/>
            <a:ext cx="4895850" cy="2466975"/>
          </a:xfrm>
          <a:prstGeom prst="rect">
            <a:avLst/>
          </a:prstGeom>
        </p:spPr>
      </p:pic>
    </p:spTree>
    <p:extLst>
      <p:ext uri="{BB962C8B-B14F-4D97-AF65-F5344CB8AC3E}">
        <p14:creationId xmlns:p14="http://schemas.microsoft.com/office/powerpoint/2010/main" val="1416790868"/>
      </p:ext>
    </p:extLst>
  </p:cSld>
  <p:clrMapOvr>
    <a:masterClrMapping/>
  </p:clrMapOvr>
</p:sld>
</file>

<file path=ppt/theme/theme1.xml><?xml version="1.0" encoding="utf-8"?>
<a:theme xmlns:a="http://schemas.openxmlformats.org/drawingml/2006/main" name="Colorful Ink XL by Slidesgo_CORREGIDA">
  <a:themeElements>
    <a:clrScheme name="Simple Light">
      <a:dk1>
        <a:srgbClr val="000000"/>
      </a:dk1>
      <a:lt1>
        <a:srgbClr val="FFFFFF"/>
      </a:lt1>
      <a:dk2>
        <a:srgbClr val="333333"/>
      </a:dk2>
      <a:lt2>
        <a:srgbClr val="FFFFFF"/>
      </a:lt2>
      <a:accent1>
        <a:srgbClr val="78E5EC"/>
      </a:accent1>
      <a:accent2>
        <a:srgbClr val="9100A7"/>
      </a:accent2>
      <a:accent3>
        <a:srgbClr val="E7496C"/>
      </a:accent3>
      <a:accent4>
        <a:srgbClr val="78E5EC"/>
      </a:accent4>
      <a:accent5>
        <a:srgbClr val="F1BE30"/>
      </a:accent5>
      <a:accent6>
        <a:srgbClr val="434343"/>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280</TotalTime>
  <Words>1047</Words>
  <Application>Microsoft Office PowerPoint</Application>
  <PresentationFormat>On-screen Show (16:9)</PresentationFormat>
  <Paragraphs>169</Paragraphs>
  <Slides>29</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Wingdings</vt:lpstr>
      <vt:lpstr>Arial</vt:lpstr>
      <vt:lpstr>Squada One</vt:lpstr>
      <vt:lpstr>Ubuntu</vt:lpstr>
      <vt:lpstr>NSimSun</vt:lpstr>
      <vt:lpstr>Roboto Mono Light</vt:lpstr>
      <vt:lpstr>Roboto Mono</vt:lpstr>
      <vt:lpstr>Colorful Ink XL by Slidesgo_CORREGIDA</vt:lpstr>
      <vt:lpstr>Realizing Equity through Data and Action</vt:lpstr>
      <vt:lpstr>Welcome!</vt:lpstr>
      <vt:lpstr>What brought you to this session?</vt:lpstr>
      <vt:lpstr>Agenda</vt:lpstr>
      <vt:lpstr>What are the APRs/CAPERs and what do they tell us about our project performance and disparities that exist within?</vt:lpstr>
      <vt:lpstr>The Continuum of Care (CoC) Annual Performance Report (APR) and Emergency Solutions Grants (ESG) Consolidated Annual Performance and Evaluation Report (CAPER) are project-level reports that are available in HMIS to be run on any project in the system. </vt:lpstr>
      <vt:lpstr>What?</vt:lpstr>
      <vt:lpstr>How?</vt:lpstr>
      <vt:lpstr>How?</vt:lpstr>
      <vt:lpstr>How?</vt:lpstr>
      <vt:lpstr>How?</vt:lpstr>
      <vt:lpstr>How?</vt:lpstr>
      <vt:lpstr>Improvements</vt:lpstr>
      <vt:lpstr>New Questions</vt:lpstr>
      <vt:lpstr>New Questions</vt:lpstr>
      <vt:lpstr>What is Stella P and what does she tell us about our system performance and the disparities that exist within?</vt:lpstr>
      <vt:lpstr>Stella P(erformance)</vt:lpstr>
      <vt:lpstr>Projects Included in Stella P and Other Information</vt:lpstr>
      <vt:lpstr>"Big 3" Performance Measures</vt:lpstr>
      <vt:lpstr>System Performance</vt:lpstr>
      <vt:lpstr>Let's Take a Look!       </vt:lpstr>
      <vt:lpstr>What action(s) can I take in the next week to incorporate an equitable approach to the way I show up?</vt:lpstr>
      <vt:lpstr>How Might We?</vt:lpstr>
      <vt:lpstr>Internally</vt:lpstr>
      <vt:lpstr>Implicit Bias in Action</vt:lpstr>
      <vt:lpstr>Institutionally</vt:lpstr>
      <vt:lpstr>Structurally</vt:lpstr>
      <vt:lpstr>Questions</vt:lpstr>
      <vt:lpstr>Ashley Barker Tolman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begins</dc:title>
  <dc:creator>Parrish, Alissa</dc:creator>
  <cp:lastModifiedBy>Parrish, Alissa</cp:lastModifiedBy>
  <cp:revision>184</cp:revision>
  <dcterms:modified xsi:type="dcterms:W3CDTF">2023-08-05T23:37:13Z</dcterms:modified>
</cp:coreProperties>
</file>