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305" r:id="rId5"/>
    <p:sldId id="306" r:id="rId6"/>
    <p:sldId id="307" r:id="rId7"/>
    <p:sldId id="308" r:id="rId8"/>
    <p:sldId id="329"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30" r:id="rId28"/>
    <p:sldId id="327" r:id="rId29"/>
    <p:sldId id="3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F4210-CD21-46EE-8673-FC49F4AFC17D}" v="55" dt="2023-08-03T17:59:06.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816" autoAdjust="0"/>
  </p:normalViewPr>
  <p:slideViewPr>
    <p:cSldViewPr snapToGrid="0">
      <p:cViewPr varScale="1">
        <p:scale>
          <a:sx n="61" d="100"/>
          <a:sy n="61" d="100"/>
        </p:scale>
        <p:origin x="12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25600-C24B-4EC8-AE7B-B4438E395664}"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C8F859BA-E500-4845-93F9-D1304511B7A0}">
      <dgm:prSet/>
      <dgm:spPr/>
      <dgm:t>
        <a:bodyPr/>
        <a:lstStyle/>
        <a:p>
          <a:r>
            <a:rPr lang="en-US" dirty="0"/>
            <a:t>They don’t know what they don’t know</a:t>
          </a:r>
        </a:p>
      </dgm:t>
    </dgm:pt>
    <dgm:pt modelId="{D864F1AA-A7A1-4D5C-852F-EFF152FEC344}" type="parTrans" cxnId="{43553501-282F-4EA9-9299-58C3B53B44C4}">
      <dgm:prSet/>
      <dgm:spPr/>
      <dgm:t>
        <a:bodyPr/>
        <a:lstStyle/>
        <a:p>
          <a:endParaRPr lang="en-US"/>
        </a:p>
      </dgm:t>
    </dgm:pt>
    <dgm:pt modelId="{F9EB4F34-EF40-465D-85EA-4D54BF0A3769}" type="sibTrans" cxnId="{43553501-282F-4EA9-9299-58C3B53B44C4}">
      <dgm:prSet/>
      <dgm:spPr/>
      <dgm:t>
        <a:bodyPr/>
        <a:lstStyle/>
        <a:p>
          <a:endParaRPr lang="en-US"/>
        </a:p>
      </dgm:t>
    </dgm:pt>
    <dgm:pt modelId="{98BA3B32-3BBA-45E4-B56E-C52EFD819311}">
      <dgm:prSet/>
      <dgm:spPr/>
      <dgm:t>
        <a:bodyPr/>
        <a:lstStyle/>
        <a:p>
          <a:r>
            <a:rPr lang="en-US" dirty="0"/>
            <a:t>They haven’t mastered mind-reading</a:t>
          </a:r>
        </a:p>
      </dgm:t>
    </dgm:pt>
    <dgm:pt modelId="{75AB046E-6ABC-49ED-A45B-73E2E16F8918}" type="parTrans" cxnId="{4A2BD66D-BBE5-4D36-AE06-A7EB9FC0F738}">
      <dgm:prSet/>
      <dgm:spPr/>
      <dgm:t>
        <a:bodyPr/>
        <a:lstStyle/>
        <a:p>
          <a:endParaRPr lang="en-US"/>
        </a:p>
      </dgm:t>
    </dgm:pt>
    <dgm:pt modelId="{99DF57B3-66F4-4BEA-884C-68780701324D}" type="sibTrans" cxnId="{4A2BD66D-BBE5-4D36-AE06-A7EB9FC0F738}">
      <dgm:prSet/>
      <dgm:spPr/>
      <dgm:t>
        <a:bodyPr/>
        <a:lstStyle/>
        <a:p>
          <a:endParaRPr lang="en-US"/>
        </a:p>
      </dgm:t>
    </dgm:pt>
    <dgm:pt modelId="{80278516-7242-4E11-8E8C-8D2012FDE8CE}">
      <dgm:prSet/>
      <dgm:spPr/>
      <dgm:t>
        <a:bodyPr/>
        <a:lstStyle/>
        <a:p>
          <a:r>
            <a:rPr lang="en-US"/>
            <a:t>They don’t feel safe asking questions</a:t>
          </a:r>
        </a:p>
      </dgm:t>
    </dgm:pt>
    <dgm:pt modelId="{3F411D6B-8C55-4BF1-9134-0FD7A831F6A3}" type="parTrans" cxnId="{E5603BD2-6A99-4C3E-A7CC-0CF1EF1A6178}">
      <dgm:prSet/>
      <dgm:spPr/>
      <dgm:t>
        <a:bodyPr/>
        <a:lstStyle/>
        <a:p>
          <a:endParaRPr lang="en-US"/>
        </a:p>
      </dgm:t>
    </dgm:pt>
    <dgm:pt modelId="{56B92C0D-5D0D-494F-A898-D8EE5C3542DD}" type="sibTrans" cxnId="{E5603BD2-6A99-4C3E-A7CC-0CF1EF1A6178}">
      <dgm:prSet/>
      <dgm:spPr/>
      <dgm:t>
        <a:bodyPr/>
        <a:lstStyle/>
        <a:p>
          <a:endParaRPr lang="en-US"/>
        </a:p>
      </dgm:t>
    </dgm:pt>
    <dgm:pt modelId="{E4681B6A-4241-4B34-858D-3D225C1E9D85}" type="pres">
      <dgm:prSet presAssocID="{CE925600-C24B-4EC8-AE7B-B4438E395664}" presName="diagram" presStyleCnt="0">
        <dgm:presLayoutVars>
          <dgm:dir/>
          <dgm:resizeHandles val="exact"/>
        </dgm:presLayoutVars>
      </dgm:prSet>
      <dgm:spPr/>
    </dgm:pt>
    <dgm:pt modelId="{CDBE1145-1849-4E13-A951-A37190967E42}" type="pres">
      <dgm:prSet presAssocID="{C8F859BA-E500-4845-93F9-D1304511B7A0}" presName="node" presStyleLbl="node1" presStyleIdx="0" presStyleCnt="3">
        <dgm:presLayoutVars>
          <dgm:bulletEnabled val="1"/>
        </dgm:presLayoutVars>
      </dgm:prSet>
      <dgm:spPr/>
    </dgm:pt>
    <dgm:pt modelId="{DABD94EF-5505-4852-9BDE-CD1E031368DB}" type="pres">
      <dgm:prSet presAssocID="{F9EB4F34-EF40-465D-85EA-4D54BF0A3769}" presName="sibTrans" presStyleCnt="0"/>
      <dgm:spPr/>
    </dgm:pt>
    <dgm:pt modelId="{3023217A-CA1F-4874-8E46-388F811446F5}" type="pres">
      <dgm:prSet presAssocID="{98BA3B32-3BBA-45E4-B56E-C52EFD819311}" presName="node" presStyleLbl="node1" presStyleIdx="1" presStyleCnt="3">
        <dgm:presLayoutVars>
          <dgm:bulletEnabled val="1"/>
        </dgm:presLayoutVars>
      </dgm:prSet>
      <dgm:spPr/>
    </dgm:pt>
    <dgm:pt modelId="{2BE209EA-4FB4-4A88-9F1A-C494730EE098}" type="pres">
      <dgm:prSet presAssocID="{99DF57B3-66F4-4BEA-884C-68780701324D}" presName="sibTrans" presStyleCnt="0"/>
      <dgm:spPr/>
    </dgm:pt>
    <dgm:pt modelId="{5BB6AFB6-763D-4E05-BC12-CC26640D4B54}" type="pres">
      <dgm:prSet presAssocID="{80278516-7242-4E11-8E8C-8D2012FDE8CE}" presName="node" presStyleLbl="node1" presStyleIdx="2" presStyleCnt="3">
        <dgm:presLayoutVars>
          <dgm:bulletEnabled val="1"/>
        </dgm:presLayoutVars>
      </dgm:prSet>
      <dgm:spPr/>
    </dgm:pt>
  </dgm:ptLst>
  <dgm:cxnLst>
    <dgm:cxn modelId="{43553501-282F-4EA9-9299-58C3B53B44C4}" srcId="{CE925600-C24B-4EC8-AE7B-B4438E395664}" destId="{C8F859BA-E500-4845-93F9-D1304511B7A0}" srcOrd="0" destOrd="0" parTransId="{D864F1AA-A7A1-4D5C-852F-EFF152FEC344}" sibTransId="{F9EB4F34-EF40-465D-85EA-4D54BF0A3769}"/>
    <dgm:cxn modelId="{1859AA25-0303-4D5D-9BC2-3F627996070C}" type="presOf" srcId="{98BA3B32-3BBA-45E4-B56E-C52EFD819311}" destId="{3023217A-CA1F-4874-8E46-388F811446F5}" srcOrd="0" destOrd="0" presId="urn:microsoft.com/office/officeart/2005/8/layout/default"/>
    <dgm:cxn modelId="{4A2BD66D-BBE5-4D36-AE06-A7EB9FC0F738}" srcId="{CE925600-C24B-4EC8-AE7B-B4438E395664}" destId="{98BA3B32-3BBA-45E4-B56E-C52EFD819311}" srcOrd="1" destOrd="0" parTransId="{75AB046E-6ABC-49ED-A45B-73E2E16F8918}" sibTransId="{99DF57B3-66F4-4BEA-884C-68780701324D}"/>
    <dgm:cxn modelId="{2ACA996F-01A1-4EDD-BCFB-E965E539D51F}" type="presOf" srcId="{CE925600-C24B-4EC8-AE7B-B4438E395664}" destId="{E4681B6A-4241-4B34-858D-3D225C1E9D85}" srcOrd="0" destOrd="0" presId="urn:microsoft.com/office/officeart/2005/8/layout/default"/>
    <dgm:cxn modelId="{F51DF655-5B4D-473E-8568-606A8F43803C}" type="presOf" srcId="{C8F859BA-E500-4845-93F9-D1304511B7A0}" destId="{CDBE1145-1849-4E13-A951-A37190967E42}" srcOrd="0" destOrd="0" presId="urn:microsoft.com/office/officeart/2005/8/layout/default"/>
    <dgm:cxn modelId="{5ACA2E82-1CF0-466F-BF3E-0714D99A32D0}" type="presOf" srcId="{80278516-7242-4E11-8E8C-8D2012FDE8CE}" destId="{5BB6AFB6-763D-4E05-BC12-CC26640D4B54}" srcOrd="0" destOrd="0" presId="urn:microsoft.com/office/officeart/2005/8/layout/default"/>
    <dgm:cxn modelId="{E5603BD2-6A99-4C3E-A7CC-0CF1EF1A6178}" srcId="{CE925600-C24B-4EC8-AE7B-B4438E395664}" destId="{80278516-7242-4E11-8E8C-8D2012FDE8CE}" srcOrd="2" destOrd="0" parTransId="{3F411D6B-8C55-4BF1-9134-0FD7A831F6A3}" sibTransId="{56B92C0D-5D0D-494F-A898-D8EE5C3542DD}"/>
    <dgm:cxn modelId="{7CC6B71B-6171-42DB-8683-9CFFE60291D9}" type="presParOf" srcId="{E4681B6A-4241-4B34-858D-3D225C1E9D85}" destId="{CDBE1145-1849-4E13-A951-A37190967E42}" srcOrd="0" destOrd="0" presId="urn:microsoft.com/office/officeart/2005/8/layout/default"/>
    <dgm:cxn modelId="{C8D96655-3BAB-4DB9-84D6-8FC667054158}" type="presParOf" srcId="{E4681B6A-4241-4B34-858D-3D225C1E9D85}" destId="{DABD94EF-5505-4852-9BDE-CD1E031368DB}" srcOrd="1" destOrd="0" presId="urn:microsoft.com/office/officeart/2005/8/layout/default"/>
    <dgm:cxn modelId="{9BBDE467-6923-4438-BC76-512EF9189185}" type="presParOf" srcId="{E4681B6A-4241-4B34-858D-3D225C1E9D85}" destId="{3023217A-CA1F-4874-8E46-388F811446F5}" srcOrd="2" destOrd="0" presId="urn:microsoft.com/office/officeart/2005/8/layout/default"/>
    <dgm:cxn modelId="{FC1A2FA4-CB1F-4DCF-890A-48469B3BDA2F}" type="presParOf" srcId="{E4681B6A-4241-4B34-858D-3D225C1E9D85}" destId="{2BE209EA-4FB4-4A88-9F1A-C494730EE098}" srcOrd="3" destOrd="0" presId="urn:microsoft.com/office/officeart/2005/8/layout/default"/>
    <dgm:cxn modelId="{7441BB6E-723C-452A-BF18-1A7EEB6F29A8}" type="presParOf" srcId="{E4681B6A-4241-4B34-858D-3D225C1E9D85}" destId="{5BB6AFB6-763D-4E05-BC12-CC26640D4B5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3E1B5-B462-4292-9DB9-A57E2C2A3FA4}"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16E0E1EA-795E-42A6-90CC-60FD3BAF699F}">
      <dgm:prSet/>
      <dgm:spPr/>
      <dgm:t>
        <a:bodyPr/>
        <a:lstStyle/>
        <a:p>
          <a:r>
            <a:rPr lang="en-US" dirty="0"/>
            <a:t>Color</a:t>
          </a:r>
        </a:p>
      </dgm:t>
    </dgm:pt>
    <dgm:pt modelId="{6EFE59B3-A56B-405A-9E0A-38FF11864C95}" type="parTrans" cxnId="{6B94F24D-4048-4489-AD72-B09998F4247E}">
      <dgm:prSet/>
      <dgm:spPr/>
      <dgm:t>
        <a:bodyPr/>
        <a:lstStyle/>
        <a:p>
          <a:endParaRPr lang="en-US"/>
        </a:p>
      </dgm:t>
    </dgm:pt>
    <dgm:pt modelId="{9DBFB6C1-B488-4347-BB9B-FC9763A97782}" type="sibTrans" cxnId="{6B94F24D-4048-4489-AD72-B09998F4247E}">
      <dgm:prSet/>
      <dgm:spPr/>
      <dgm:t>
        <a:bodyPr/>
        <a:lstStyle/>
        <a:p>
          <a:endParaRPr lang="en-US"/>
        </a:p>
      </dgm:t>
    </dgm:pt>
    <dgm:pt modelId="{B5F14574-B82D-42A0-B5B4-9F66379479FB}">
      <dgm:prSet/>
      <dgm:spPr/>
      <dgm:t>
        <a:bodyPr/>
        <a:lstStyle/>
        <a:p>
          <a:r>
            <a:rPr lang="en-US"/>
            <a:t>Context</a:t>
          </a:r>
        </a:p>
      </dgm:t>
    </dgm:pt>
    <dgm:pt modelId="{07C9C4EC-A9CF-45B3-8FBD-D4BEC14DCC98}" type="parTrans" cxnId="{681E777C-66F7-4466-AA73-5F48A9A0E61A}">
      <dgm:prSet/>
      <dgm:spPr/>
      <dgm:t>
        <a:bodyPr/>
        <a:lstStyle/>
        <a:p>
          <a:endParaRPr lang="en-US"/>
        </a:p>
      </dgm:t>
    </dgm:pt>
    <dgm:pt modelId="{0896B569-D25C-46E1-B841-9A2AE0D886DB}" type="sibTrans" cxnId="{681E777C-66F7-4466-AA73-5F48A9A0E61A}">
      <dgm:prSet/>
      <dgm:spPr/>
      <dgm:t>
        <a:bodyPr/>
        <a:lstStyle/>
        <a:p>
          <a:endParaRPr lang="en-US"/>
        </a:p>
      </dgm:t>
    </dgm:pt>
    <dgm:pt modelId="{4A0AC2EB-53DD-4BDA-BDFB-5FEB0AF5BDB5}">
      <dgm:prSet/>
      <dgm:spPr/>
      <dgm:t>
        <a:bodyPr/>
        <a:lstStyle/>
        <a:p>
          <a:r>
            <a:rPr lang="en-US"/>
            <a:t>Connective Tissue</a:t>
          </a:r>
        </a:p>
      </dgm:t>
    </dgm:pt>
    <dgm:pt modelId="{A27154E8-E3FE-4455-9E5B-CC52C518A4C7}" type="parTrans" cxnId="{EE15E0C1-A3F6-4924-BB7C-0688AB75DF24}">
      <dgm:prSet/>
      <dgm:spPr/>
      <dgm:t>
        <a:bodyPr/>
        <a:lstStyle/>
        <a:p>
          <a:endParaRPr lang="en-US"/>
        </a:p>
      </dgm:t>
    </dgm:pt>
    <dgm:pt modelId="{529961D1-D488-4FA8-B26B-78861C71A6CE}" type="sibTrans" cxnId="{EE15E0C1-A3F6-4924-BB7C-0688AB75DF24}">
      <dgm:prSet/>
      <dgm:spPr/>
      <dgm:t>
        <a:bodyPr/>
        <a:lstStyle/>
        <a:p>
          <a:endParaRPr lang="en-US"/>
        </a:p>
      </dgm:t>
    </dgm:pt>
    <dgm:pt modelId="{48F4F562-1BEA-4BD2-B19F-42B870F2B093}">
      <dgm:prSet/>
      <dgm:spPr/>
      <dgm:t>
        <a:bodyPr/>
        <a:lstStyle/>
        <a:p>
          <a:r>
            <a:rPr lang="en-US"/>
            <a:t>Cost</a:t>
          </a:r>
        </a:p>
      </dgm:t>
    </dgm:pt>
    <dgm:pt modelId="{84BCB18B-B3A9-454F-9DCF-C9477BB18930}" type="parTrans" cxnId="{CA1F9ACA-DA29-4C07-A3AF-168272B23CA2}">
      <dgm:prSet/>
      <dgm:spPr/>
      <dgm:t>
        <a:bodyPr/>
        <a:lstStyle/>
        <a:p>
          <a:endParaRPr lang="en-US"/>
        </a:p>
      </dgm:t>
    </dgm:pt>
    <dgm:pt modelId="{9420A960-4AD3-4D20-90F0-6F53E1DEA339}" type="sibTrans" cxnId="{CA1F9ACA-DA29-4C07-A3AF-168272B23CA2}">
      <dgm:prSet/>
      <dgm:spPr/>
      <dgm:t>
        <a:bodyPr/>
        <a:lstStyle/>
        <a:p>
          <a:endParaRPr lang="en-US"/>
        </a:p>
      </dgm:t>
    </dgm:pt>
    <dgm:pt modelId="{315D6100-4F2E-4390-B964-79D816E6D888}">
      <dgm:prSet/>
      <dgm:spPr/>
      <dgm:t>
        <a:bodyPr/>
        <a:lstStyle/>
        <a:p>
          <a:r>
            <a:rPr lang="en-US"/>
            <a:t>Consequence</a:t>
          </a:r>
        </a:p>
      </dgm:t>
    </dgm:pt>
    <dgm:pt modelId="{09B9EADC-993F-442C-87E2-76EC7F7B2948}" type="parTrans" cxnId="{BE906889-94D7-427F-819F-2BFB831564B0}">
      <dgm:prSet/>
      <dgm:spPr/>
      <dgm:t>
        <a:bodyPr/>
        <a:lstStyle/>
        <a:p>
          <a:endParaRPr lang="en-US"/>
        </a:p>
      </dgm:t>
    </dgm:pt>
    <dgm:pt modelId="{2BFDE84C-2618-40D9-942E-127D3C7088AE}" type="sibTrans" cxnId="{BE906889-94D7-427F-819F-2BFB831564B0}">
      <dgm:prSet/>
      <dgm:spPr/>
      <dgm:t>
        <a:bodyPr/>
        <a:lstStyle/>
        <a:p>
          <a:endParaRPr lang="en-US"/>
        </a:p>
      </dgm:t>
    </dgm:pt>
    <dgm:pt modelId="{1DBFBA8F-3250-4669-9724-9A333E00B801}" type="pres">
      <dgm:prSet presAssocID="{40F3E1B5-B462-4292-9DB9-A57E2C2A3FA4}" presName="vert0" presStyleCnt="0">
        <dgm:presLayoutVars>
          <dgm:dir/>
          <dgm:animOne val="branch"/>
          <dgm:animLvl val="lvl"/>
        </dgm:presLayoutVars>
      </dgm:prSet>
      <dgm:spPr/>
    </dgm:pt>
    <dgm:pt modelId="{DD68BA93-D317-45F0-B405-39BD44457C2E}" type="pres">
      <dgm:prSet presAssocID="{16E0E1EA-795E-42A6-90CC-60FD3BAF699F}" presName="thickLine" presStyleLbl="alignNode1" presStyleIdx="0" presStyleCnt="5"/>
      <dgm:spPr/>
    </dgm:pt>
    <dgm:pt modelId="{66C930A6-3773-48B1-86CC-F5055EFA5FEF}" type="pres">
      <dgm:prSet presAssocID="{16E0E1EA-795E-42A6-90CC-60FD3BAF699F}" presName="horz1" presStyleCnt="0"/>
      <dgm:spPr/>
    </dgm:pt>
    <dgm:pt modelId="{CF910B47-C616-4DB1-B0C8-F251D4836C68}" type="pres">
      <dgm:prSet presAssocID="{16E0E1EA-795E-42A6-90CC-60FD3BAF699F}" presName="tx1" presStyleLbl="revTx" presStyleIdx="0" presStyleCnt="5"/>
      <dgm:spPr/>
    </dgm:pt>
    <dgm:pt modelId="{768B1E9D-C4AC-4FA5-8A44-06818BCFDAF2}" type="pres">
      <dgm:prSet presAssocID="{16E0E1EA-795E-42A6-90CC-60FD3BAF699F}" presName="vert1" presStyleCnt="0"/>
      <dgm:spPr/>
    </dgm:pt>
    <dgm:pt modelId="{BCDE6451-2D4F-414F-BCA2-4A45D5B0BBE6}" type="pres">
      <dgm:prSet presAssocID="{B5F14574-B82D-42A0-B5B4-9F66379479FB}" presName="thickLine" presStyleLbl="alignNode1" presStyleIdx="1" presStyleCnt="5"/>
      <dgm:spPr/>
    </dgm:pt>
    <dgm:pt modelId="{B5F21B82-76FA-4BC3-8AE9-A4101B3038DF}" type="pres">
      <dgm:prSet presAssocID="{B5F14574-B82D-42A0-B5B4-9F66379479FB}" presName="horz1" presStyleCnt="0"/>
      <dgm:spPr/>
    </dgm:pt>
    <dgm:pt modelId="{9961476B-CDC4-472D-A35C-8F13007F59D9}" type="pres">
      <dgm:prSet presAssocID="{B5F14574-B82D-42A0-B5B4-9F66379479FB}" presName="tx1" presStyleLbl="revTx" presStyleIdx="1" presStyleCnt="5"/>
      <dgm:spPr/>
    </dgm:pt>
    <dgm:pt modelId="{5B232C6A-D2E9-4093-BF6A-489BF7316262}" type="pres">
      <dgm:prSet presAssocID="{B5F14574-B82D-42A0-B5B4-9F66379479FB}" presName="vert1" presStyleCnt="0"/>
      <dgm:spPr/>
    </dgm:pt>
    <dgm:pt modelId="{16D0E87C-FC15-4FE8-94F3-54AA4C500568}" type="pres">
      <dgm:prSet presAssocID="{4A0AC2EB-53DD-4BDA-BDFB-5FEB0AF5BDB5}" presName="thickLine" presStyleLbl="alignNode1" presStyleIdx="2" presStyleCnt="5"/>
      <dgm:spPr/>
    </dgm:pt>
    <dgm:pt modelId="{13B2EDB2-6C87-48FD-ABE1-F4AAFA41F783}" type="pres">
      <dgm:prSet presAssocID="{4A0AC2EB-53DD-4BDA-BDFB-5FEB0AF5BDB5}" presName="horz1" presStyleCnt="0"/>
      <dgm:spPr/>
    </dgm:pt>
    <dgm:pt modelId="{D04DE075-8E65-45BC-A20D-47324EC94854}" type="pres">
      <dgm:prSet presAssocID="{4A0AC2EB-53DD-4BDA-BDFB-5FEB0AF5BDB5}" presName="tx1" presStyleLbl="revTx" presStyleIdx="2" presStyleCnt="5"/>
      <dgm:spPr/>
    </dgm:pt>
    <dgm:pt modelId="{8A06DDC0-84F6-48CB-897C-1EBB3D7915D9}" type="pres">
      <dgm:prSet presAssocID="{4A0AC2EB-53DD-4BDA-BDFB-5FEB0AF5BDB5}" presName="vert1" presStyleCnt="0"/>
      <dgm:spPr/>
    </dgm:pt>
    <dgm:pt modelId="{1CC68E57-5054-403D-BB95-C1B056113F65}" type="pres">
      <dgm:prSet presAssocID="{48F4F562-1BEA-4BD2-B19F-42B870F2B093}" presName="thickLine" presStyleLbl="alignNode1" presStyleIdx="3" presStyleCnt="5"/>
      <dgm:spPr/>
    </dgm:pt>
    <dgm:pt modelId="{B62F7C52-BAE6-471A-92A0-C6DC912C29F4}" type="pres">
      <dgm:prSet presAssocID="{48F4F562-1BEA-4BD2-B19F-42B870F2B093}" presName="horz1" presStyleCnt="0"/>
      <dgm:spPr/>
    </dgm:pt>
    <dgm:pt modelId="{5DAFE527-A9F8-499D-B3FE-E2A8F035DAB5}" type="pres">
      <dgm:prSet presAssocID="{48F4F562-1BEA-4BD2-B19F-42B870F2B093}" presName="tx1" presStyleLbl="revTx" presStyleIdx="3" presStyleCnt="5"/>
      <dgm:spPr/>
    </dgm:pt>
    <dgm:pt modelId="{C80782D6-D51F-4371-A432-4E9AA3BC6315}" type="pres">
      <dgm:prSet presAssocID="{48F4F562-1BEA-4BD2-B19F-42B870F2B093}" presName="vert1" presStyleCnt="0"/>
      <dgm:spPr/>
    </dgm:pt>
    <dgm:pt modelId="{7007A277-02CE-4ED9-A68F-CCF5C668C976}" type="pres">
      <dgm:prSet presAssocID="{315D6100-4F2E-4390-B964-79D816E6D888}" presName="thickLine" presStyleLbl="alignNode1" presStyleIdx="4" presStyleCnt="5"/>
      <dgm:spPr/>
    </dgm:pt>
    <dgm:pt modelId="{BA3648DE-3315-4A2F-A040-4DF00FDCA55C}" type="pres">
      <dgm:prSet presAssocID="{315D6100-4F2E-4390-B964-79D816E6D888}" presName="horz1" presStyleCnt="0"/>
      <dgm:spPr/>
    </dgm:pt>
    <dgm:pt modelId="{EA27375B-3F9F-484C-AE58-92680F7EDE9B}" type="pres">
      <dgm:prSet presAssocID="{315D6100-4F2E-4390-B964-79D816E6D888}" presName="tx1" presStyleLbl="revTx" presStyleIdx="4" presStyleCnt="5"/>
      <dgm:spPr/>
    </dgm:pt>
    <dgm:pt modelId="{6E89180D-2E88-4AA2-B5C8-747D33AC859C}" type="pres">
      <dgm:prSet presAssocID="{315D6100-4F2E-4390-B964-79D816E6D888}" presName="vert1" presStyleCnt="0"/>
      <dgm:spPr/>
    </dgm:pt>
  </dgm:ptLst>
  <dgm:cxnLst>
    <dgm:cxn modelId="{E003C301-05F8-4C2E-B331-9B583EB3906C}" type="presOf" srcId="{B5F14574-B82D-42A0-B5B4-9F66379479FB}" destId="{9961476B-CDC4-472D-A35C-8F13007F59D9}" srcOrd="0" destOrd="0" presId="urn:microsoft.com/office/officeart/2008/layout/LinedList"/>
    <dgm:cxn modelId="{8A2C3D38-D385-4FA5-A5F4-9166D2ED97BF}" type="presOf" srcId="{48F4F562-1BEA-4BD2-B19F-42B870F2B093}" destId="{5DAFE527-A9F8-499D-B3FE-E2A8F035DAB5}" srcOrd="0" destOrd="0" presId="urn:microsoft.com/office/officeart/2008/layout/LinedList"/>
    <dgm:cxn modelId="{78B75146-4885-4835-BB01-E3CFF3271583}" type="presOf" srcId="{4A0AC2EB-53DD-4BDA-BDFB-5FEB0AF5BDB5}" destId="{D04DE075-8E65-45BC-A20D-47324EC94854}" srcOrd="0" destOrd="0" presId="urn:microsoft.com/office/officeart/2008/layout/LinedList"/>
    <dgm:cxn modelId="{6B94F24D-4048-4489-AD72-B09998F4247E}" srcId="{40F3E1B5-B462-4292-9DB9-A57E2C2A3FA4}" destId="{16E0E1EA-795E-42A6-90CC-60FD3BAF699F}" srcOrd="0" destOrd="0" parTransId="{6EFE59B3-A56B-405A-9E0A-38FF11864C95}" sibTransId="{9DBFB6C1-B488-4347-BB9B-FC9763A97782}"/>
    <dgm:cxn modelId="{681E777C-66F7-4466-AA73-5F48A9A0E61A}" srcId="{40F3E1B5-B462-4292-9DB9-A57E2C2A3FA4}" destId="{B5F14574-B82D-42A0-B5B4-9F66379479FB}" srcOrd="1" destOrd="0" parTransId="{07C9C4EC-A9CF-45B3-8FBD-D4BEC14DCC98}" sibTransId="{0896B569-D25C-46E1-B841-9A2AE0D886DB}"/>
    <dgm:cxn modelId="{BE906889-94D7-427F-819F-2BFB831564B0}" srcId="{40F3E1B5-B462-4292-9DB9-A57E2C2A3FA4}" destId="{315D6100-4F2E-4390-B964-79D816E6D888}" srcOrd="4" destOrd="0" parTransId="{09B9EADC-993F-442C-87E2-76EC7F7B2948}" sibTransId="{2BFDE84C-2618-40D9-942E-127D3C7088AE}"/>
    <dgm:cxn modelId="{3365A0A5-C06C-4613-B1F7-F62451BECEFF}" type="presOf" srcId="{16E0E1EA-795E-42A6-90CC-60FD3BAF699F}" destId="{CF910B47-C616-4DB1-B0C8-F251D4836C68}" srcOrd="0" destOrd="0" presId="urn:microsoft.com/office/officeart/2008/layout/LinedList"/>
    <dgm:cxn modelId="{1CABC0A8-C90A-4337-939A-C45A9362358E}" type="presOf" srcId="{315D6100-4F2E-4390-B964-79D816E6D888}" destId="{EA27375B-3F9F-484C-AE58-92680F7EDE9B}" srcOrd="0" destOrd="0" presId="urn:microsoft.com/office/officeart/2008/layout/LinedList"/>
    <dgm:cxn modelId="{EE15E0C1-A3F6-4924-BB7C-0688AB75DF24}" srcId="{40F3E1B5-B462-4292-9DB9-A57E2C2A3FA4}" destId="{4A0AC2EB-53DD-4BDA-BDFB-5FEB0AF5BDB5}" srcOrd="2" destOrd="0" parTransId="{A27154E8-E3FE-4455-9E5B-CC52C518A4C7}" sibTransId="{529961D1-D488-4FA8-B26B-78861C71A6CE}"/>
    <dgm:cxn modelId="{CA1F9ACA-DA29-4C07-A3AF-168272B23CA2}" srcId="{40F3E1B5-B462-4292-9DB9-A57E2C2A3FA4}" destId="{48F4F562-1BEA-4BD2-B19F-42B870F2B093}" srcOrd="3" destOrd="0" parTransId="{84BCB18B-B3A9-454F-9DCF-C9477BB18930}" sibTransId="{9420A960-4AD3-4D20-90F0-6F53E1DEA339}"/>
    <dgm:cxn modelId="{D9D033CE-6DE9-4871-A6A7-6FACE0D708EA}" type="presOf" srcId="{40F3E1B5-B462-4292-9DB9-A57E2C2A3FA4}" destId="{1DBFBA8F-3250-4669-9724-9A333E00B801}" srcOrd="0" destOrd="0" presId="urn:microsoft.com/office/officeart/2008/layout/LinedList"/>
    <dgm:cxn modelId="{F1D3D83D-1D20-4827-86A6-87BBB1F3BF1F}" type="presParOf" srcId="{1DBFBA8F-3250-4669-9724-9A333E00B801}" destId="{DD68BA93-D317-45F0-B405-39BD44457C2E}" srcOrd="0" destOrd="0" presId="urn:microsoft.com/office/officeart/2008/layout/LinedList"/>
    <dgm:cxn modelId="{145AF1E2-4613-46C2-A3AF-330D54FE4A4B}" type="presParOf" srcId="{1DBFBA8F-3250-4669-9724-9A333E00B801}" destId="{66C930A6-3773-48B1-86CC-F5055EFA5FEF}" srcOrd="1" destOrd="0" presId="urn:microsoft.com/office/officeart/2008/layout/LinedList"/>
    <dgm:cxn modelId="{54A40EAF-C688-4654-B0CE-B80359287AC7}" type="presParOf" srcId="{66C930A6-3773-48B1-86CC-F5055EFA5FEF}" destId="{CF910B47-C616-4DB1-B0C8-F251D4836C68}" srcOrd="0" destOrd="0" presId="urn:microsoft.com/office/officeart/2008/layout/LinedList"/>
    <dgm:cxn modelId="{8BBA4A27-F9D8-4CD1-8A48-380C4F1B875F}" type="presParOf" srcId="{66C930A6-3773-48B1-86CC-F5055EFA5FEF}" destId="{768B1E9D-C4AC-4FA5-8A44-06818BCFDAF2}" srcOrd="1" destOrd="0" presId="urn:microsoft.com/office/officeart/2008/layout/LinedList"/>
    <dgm:cxn modelId="{33D3F17A-D46D-45FB-9A4E-6CAF3C9D8848}" type="presParOf" srcId="{1DBFBA8F-3250-4669-9724-9A333E00B801}" destId="{BCDE6451-2D4F-414F-BCA2-4A45D5B0BBE6}" srcOrd="2" destOrd="0" presId="urn:microsoft.com/office/officeart/2008/layout/LinedList"/>
    <dgm:cxn modelId="{B301EB01-A5AF-4176-9944-344BA2415EA3}" type="presParOf" srcId="{1DBFBA8F-3250-4669-9724-9A333E00B801}" destId="{B5F21B82-76FA-4BC3-8AE9-A4101B3038DF}" srcOrd="3" destOrd="0" presId="urn:microsoft.com/office/officeart/2008/layout/LinedList"/>
    <dgm:cxn modelId="{DA0A398E-DFB6-41A2-84CF-910E4427D6C1}" type="presParOf" srcId="{B5F21B82-76FA-4BC3-8AE9-A4101B3038DF}" destId="{9961476B-CDC4-472D-A35C-8F13007F59D9}" srcOrd="0" destOrd="0" presId="urn:microsoft.com/office/officeart/2008/layout/LinedList"/>
    <dgm:cxn modelId="{C5D7FC7D-19AF-4826-A647-F7A0CFFE7570}" type="presParOf" srcId="{B5F21B82-76FA-4BC3-8AE9-A4101B3038DF}" destId="{5B232C6A-D2E9-4093-BF6A-489BF7316262}" srcOrd="1" destOrd="0" presId="urn:microsoft.com/office/officeart/2008/layout/LinedList"/>
    <dgm:cxn modelId="{6CA2CE4F-3ACE-4446-BA3C-FA587861F935}" type="presParOf" srcId="{1DBFBA8F-3250-4669-9724-9A333E00B801}" destId="{16D0E87C-FC15-4FE8-94F3-54AA4C500568}" srcOrd="4" destOrd="0" presId="urn:microsoft.com/office/officeart/2008/layout/LinedList"/>
    <dgm:cxn modelId="{D0000242-36A6-4E11-B07B-54275CAC950D}" type="presParOf" srcId="{1DBFBA8F-3250-4669-9724-9A333E00B801}" destId="{13B2EDB2-6C87-48FD-ABE1-F4AAFA41F783}" srcOrd="5" destOrd="0" presId="urn:microsoft.com/office/officeart/2008/layout/LinedList"/>
    <dgm:cxn modelId="{106C0AC0-6E59-4D30-B20A-57DA66EFAB4B}" type="presParOf" srcId="{13B2EDB2-6C87-48FD-ABE1-F4AAFA41F783}" destId="{D04DE075-8E65-45BC-A20D-47324EC94854}" srcOrd="0" destOrd="0" presId="urn:microsoft.com/office/officeart/2008/layout/LinedList"/>
    <dgm:cxn modelId="{91193560-60C7-487D-9ECF-9904E967B405}" type="presParOf" srcId="{13B2EDB2-6C87-48FD-ABE1-F4AAFA41F783}" destId="{8A06DDC0-84F6-48CB-897C-1EBB3D7915D9}" srcOrd="1" destOrd="0" presId="urn:microsoft.com/office/officeart/2008/layout/LinedList"/>
    <dgm:cxn modelId="{C3F0BC9A-565A-406F-AFB5-2192D412509A}" type="presParOf" srcId="{1DBFBA8F-3250-4669-9724-9A333E00B801}" destId="{1CC68E57-5054-403D-BB95-C1B056113F65}" srcOrd="6" destOrd="0" presId="urn:microsoft.com/office/officeart/2008/layout/LinedList"/>
    <dgm:cxn modelId="{3786BBA2-ECE2-4BEF-964D-ABC751B21586}" type="presParOf" srcId="{1DBFBA8F-3250-4669-9724-9A333E00B801}" destId="{B62F7C52-BAE6-471A-92A0-C6DC912C29F4}" srcOrd="7" destOrd="0" presId="urn:microsoft.com/office/officeart/2008/layout/LinedList"/>
    <dgm:cxn modelId="{56AE3412-CC7E-4560-919F-A61673C0F0A0}" type="presParOf" srcId="{B62F7C52-BAE6-471A-92A0-C6DC912C29F4}" destId="{5DAFE527-A9F8-499D-B3FE-E2A8F035DAB5}" srcOrd="0" destOrd="0" presId="urn:microsoft.com/office/officeart/2008/layout/LinedList"/>
    <dgm:cxn modelId="{F08B2A9F-76F9-4C2B-82B3-4AD70EB16C40}" type="presParOf" srcId="{B62F7C52-BAE6-471A-92A0-C6DC912C29F4}" destId="{C80782D6-D51F-4371-A432-4E9AA3BC6315}" srcOrd="1" destOrd="0" presId="urn:microsoft.com/office/officeart/2008/layout/LinedList"/>
    <dgm:cxn modelId="{14323609-C2B5-4A07-AD3D-86D1AF0573D6}" type="presParOf" srcId="{1DBFBA8F-3250-4669-9724-9A333E00B801}" destId="{7007A277-02CE-4ED9-A68F-CCF5C668C976}" srcOrd="8" destOrd="0" presId="urn:microsoft.com/office/officeart/2008/layout/LinedList"/>
    <dgm:cxn modelId="{F928CB9B-FF43-490F-9DEF-2B3306D42081}" type="presParOf" srcId="{1DBFBA8F-3250-4669-9724-9A333E00B801}" destId="{BA3648DE-3315-4A2F-A040-4DF00FDCA55C}" srcOrd="9" destOrd="0" presId="urn:microsoft.com/office/officeart/2008/layout/LinedList"/>
    <dgm:cxn modelId="{149824AE-50C2-46B2-8EB5-DFDD82A837EF}" type="presParOf" srcId="{BA3648DE-3315-4A2F-A040-4DF00FDCA55C}" destId="{EA27375B-3F9F-484C-AE58-92680F7EDE9B}" srcOrd="0" destOrd="0" presId="urn:microsoft.com/office/officeart/2008/layout/LinedList"/>
    <dgm:cxn modelId="{A3B4CAB9-658E-417F-AF84-17FEDEA441BC}" type="presParOf" srcId="{BA3648DE-3315-4A2F-A040-4DF00FDCA55C}" destId="{6E89180D-2E88-4AA2-B5C8-747D33AC859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3E1B5-B462-4292-9DB9-A57E2C2A3FA4}"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16E0E1EA-795E-42A6-90CC-60FD3BAF699F}">
      <dgm:prSet/>
      <dgm:spPr/>
      <dgm:t>
        <a:bodyPr/>
        <a:lstStyle/>
        <a:p>
          <a:r>
            <a:rPr lang="en-US"/>
            <a:t>Color</a:t>
          </a:r>
        </a:p>
      </dgm:t>
    </dgm:pt>
    <dgm:pt modelId="{6EFE59B3-A56B-405A-9E0A-38FF11864C95}" type="parTrans" cxnId="{6B94F24D-4048-4489-AD72-B09998F4247E}">
      <dgm:prSet/>
      <dgm:spPr/>
      <dgm:t>
        <a:bodyPr/>
        <a:lstStyle/>
        <a:p>
          <a:endParaRPr lang="en-US"/>
        </a:p>
      </dgm:t>
    </dgm:pt>
    <dgm:pt modelId="{9DBFB6C1-B488-4347-BB9B-FC9763A97782}" type="sibTrans" cxnId="{6B94F24D-4048-4489-AD72-B09998F4247E}">
      <dgm:prSet/>
      <dgm:spPr/>
      <dgm:t>
        <a:bodyPr/>
        <a:lstStyle/>
        <a:p>
          <a:endParaRPr lang="en-US"/>
        </a:p>
      </dgm:t>
    </dgm:pt>
    <dgm:pt modelId="{B5F14574-B82D-42A0-B5B4-9F66379479FB}">
      <dgm:prSet/>
      <dgm:spPr/>
      <dgm:t>
        <a:bodyPr/>
        <a:lstStyle/>
        <a:p>
          <a:r>
            <a:rPr lang="en-US" dirty="0"/>
            <a:t>Context</a:t>
          </a:r>
        </a:p>
      </dgm:t>
    </dgm:pt>
    <dgm:pt modelId="{07C9C4EC-A9CF-45B3-8FBD-D4BEC14DCC98}" type="parTrans" cxnId="{681E777C-66F7-4466-AA73-5F48A9A0E61A}">
      <dgm:prSet/>
      <dgm:spPr/>
      <dgm:t>
        <a:bodyPr/>
        <a:lstStyle/>
        <a:p>
          <a:endParaRPr lang="en-US"/>
        </a:p>
      </dgm:t>
    </dgm:pt>
    <dgm:pt modelId="{0896B569-D25C-46E1-B841-9A2AE0D886DB}" type="sibTrans" cxnId="{681E777C-66F7-4466-AA73-5F48A9A0E61A}">
      <dgm:prSet/>
      <dgm:spPr/>
      <dgm:t>
        <a:bodyPr/>
        <a:lstStyle/>
        <a:p>
          <a:endParaRPr lang="en-US"/>
        </a:p>
      </dgm:t>
    </dgm:pt>
    <dgm:pt modelId="{1DBFBA8F-3250-4669-9724-9A333E00B801}" type="pres">
      <dgm:prSet presAssocID="{40F3E1B5-B462-4292-9DB9-A57E2C2A3FA4}" presName="vert0" presStyleCnt="0">
        <dgm:presLayoutVars>
          <dgm:dir/>
          <dgm:animOne val="branch"/>
          <dgm:animLvl val="lvl"/>
        </dgm:presLayoutVars>
      </dgm:prSet>
      <dgm:spPr/>
    </dgm:pt>
    <dgm:pt modelId="{DD68BA93-D317-45F0-B405-39BD44457C2E}" type="pres">
      <dgm:prSet presAssocID="{16E0E1EA-795E-42A6-90CC-60FD3BAF699F}" presName="thickLine" presStyleLbl="alignNode1" presStyleIdx="0" presStyleCnt="2"/>
      <dgm:spPr/>
    </dgm:pt>
    <dgm:pt modelId="{66C930A6-3773-48B1-86CC-F5055EFA5FEF}" type="pres">
      <dgm:prSet presAssocID="{16E0E1EA-795E-42A6-90CC-60FD3BAF699F}" presName="horz1" presStyleCnt="0"/>
      <dgm:spPr/>
    </dgm:pt>
    <dgm:pt modelId="{CF910B47-C616-4DB1-B0C8-F251D4836C68}" type="pres">
      <dgm:prSet presAssocID="{16E0E1EA-795E-42A6-90CC-60FD3BAF699F}" presName="tx1" presStyleLbl="revTx" presStyleIdx="0" presStyleCnt="2"/>
      <dgm:spPr/>
    </dgm:pt>
    <dgm:pt modelId="{768B1E9D-C4AC-4FA5-8A44-06818BCFDAF2}" type="pres">
      <dgm:prSet presAssocID="{16E0E1EA-795E-42A6-90CC-60FD3BAF699F}" presName="vert1" presStyleCnt="0"/>
      <dgm:spPr/>
    </dgm:pt>
    <dgm:pt modelId="{BCDE6451-2D4F-414F-BCA2-4A45D5B0BBE6}" type="pres">
      <dgm:prSet presAssocID="{B5F14574-B82D-42A0-B5B4-9F66379479FB}" presName="thickLine" presStyleLbl="alignNode1" presStyleIdx="1" presStyleCnt="2"/>
      <dgm:spPr/>
    </dgm:pt>
    <dgm:pt modelId="{B5F21B82-76FA-4BC3-8AE9-A4101B3038DF}" type="pres">
      <dgm:prSet presAssocID="{B5F14574-B82D-42A0-B5B4-9F66379479FB}" presName="horz1" presStyleCnt="0"/>
      <dgm:spPr/>
    </dgm:pt>
    <dgm:pt modelId="{9961476B-CDC4-472D-A35C-8F13007F59D9}" type="pres">
      <dgm:prSet presAssocID="{B5F14574-B82D-42A0-B5B4-9F66379479FB}" presName="tx1" presStyleLbl="revTx" presStyleIdx="1" presStyleCnt="2"/>
      <dgm:spPr/>
    </dgm:pt>
    <dgm:pt modelId="{5B232C6A-D2E9-4093-BF6A-489BF7316262}" type="pres">
      <dgm:prSet presAssocID="{B5F14574-B82D-42A0-B5B4-9F66379479FB}" presName="vert1" presStyleCnt="0"/>
      <dgm:spPr/>
    </dgm:pt>
  </dgm:ptLst>
  <dgm:cxnLst>
    <dgm:cxn modelId="{E003C301-05F8-4C2E-B331-9B583EB3906C}" type="presOf" srcId="{B5F14574-B82D-42A0-B5B4-9F66379479FB}" destId="{9961476B-CDC4-472D-A35C-8F13007F59D9}" srcOrd="0" destOrd="0" presId="urn:microsoft.com/office/officeart/2008/layout/LinedList"/>
    <dgm:cxn modelId="{6B94F24D-4048-4489-AD72-B09998F4247E}" srcId="{40F3E1B5-B462-4292-9DB9-A57E2C2A3FA4}" destId="{16E0E1EA-795E-42A6-90CC-60FD3BAF699F}" srcOrd="0" destOrd="0" parTransId="{6EFE59B3-A56B-405A-9E0A-38FF11864C95}" sibTransId="{9DBFB6C1-B488-4347-BB9B-FC9763A97782}"/>
    <dgm:cxn modelId="{681E777C-66F7-4466-AA73-5F48A9A0E61A}" srcId="{40F3E1B5-B462-4292-9DB9-A57E2C2A3FA4}" destId="{B5F14574-B82D-42A0-B5B4-9F66379479FB}" srcOrd="1" destOrd="0" parTransId="{07C9C4EC-A9CF-45B3-8FBD-D4BEC14DCC98}" sibTransId="{0896B569-D25C-46E1-B841-9A2AE0D886DB}"/>
    <dgm:cxn modelId="{3365A0A5-C06C-4613-B1F7-F62451BECEFF}" type="presOf" srcId="{16E0E1EA-795E-42A6-90CC-60FD3BAF699F}" destId="{CF910B47-C616-4DB1-B0C8-F251D4836C68}" srcOrd="0" destOrd="0" presId="urn:microsoft.com/office/officeart/2008/layout/LinedList"/>
    <dgm:cxn modelId="{D9D033CE-6DE9-4871-A6A7-6FACE0D708EA}" type="presOf" srcId="{40F3E1B5-B462-4292-9DB9-A57E2C2A3FA4}" destId="{1DBFBA8F-3250-4669-9724-9A333E00B801}" srcOrd="0" destOrd="0" presId="urn:microsoft.com/office/officeart/2008/layout/LinedList"/>
    <dgm:cxn modelId="{F1D3D83D-1D20-4827-86A6-87BBB1F3BF1F}" type="presParOf" srcId="{1DBFBA8F-3250-4669-9724-9A333E00B801}" destId="{DD68BA93-D317-45F0-B405-39BD44457C2E}" srcOrd="0" destOrd="0" presId="urn:microsoft.com/office/officeart/2008/layout/LinedList"/>
    <dgm:cxn modelId="{145AF1E2-4613-46C2-A3AF-330D54FE4A4B}" type="presParOf" srcId="{1DBFBA8F-3250-4669-9724-9A333E00B801}" destId="{66C930A6-3773-48B1-86CC-F5055EFA5FEF}" srcOrd="1" destOrd="0" presId="urn:microsoft.com/office/officeart/2008/layout/LinedList"/>
    <dgm:cxn modelId="{54A40EAF-C688-4654-B0CE-B80359287AC7}" type="presParOf" srcId="{66C930A6-3773-48B1-86CC-F5055EFA5FEF}" destId="{CF910B47-C616-4DB1-B0C8-F251D4836C68}" srcOrd="0" destOrd="0" presId="urn:microsoft.com/office/officeart/2008/layout/LinedList"/>
    <dgm:cxn modelId="{8BBA4A27-F9D8-4CD1-8A48-380C4F1B875F}" type="presParOf" srcId="{66C930A6-3773-48B1-86CC-F5055EFA5FEF}" destId="{768B1E9D-C4AC-4FA5-8A44-06818BCFDAF2}" srcOrd="1" destOrd="0" presId="urn:microsoft.com/office/officeart/2008/layout/LinedList"/>
    <dgm:cxn modelId="{33D3F17A-D46D-45FB-9A4E-6CAF3C9D8848}" type="presParOf" srcId="{1DBFBA8F-3250-4669-9724-9A333E00B801}" destId="{BCDE6451-2D4F-414F-BCA2-4A45D5B0BBE6}" srcOrd="2" destOrd="0" presId="urn:microsoft.com/office/officeart/2008/layout/LinedList"/>
    <dgm:cxn modelId="{B301EB01-A5AF-4176-9944-344BA2415EA3}" type="presParOf" srcId="{1DBFBA8F-3250-4669-9724-9A333E00B801}" destId="{B5F21B82-76FA-4BC3-8AE9-A4101B3038DF}" srcOrd="3" destOrd="0" presId="urn:microsoft.com/office/officeart/2008/layout/LinedList"/>
    <dgm:cxn modelId="{DA0A398E-DFB6-41A2-84CF-910E4427D6C1}" type="presParOf" srcId="{B5F21B82-76FA-4BC3-8AE9-A4101B3038DF}" destId="{9961476B-CDC4-472D-A35C-8F13007F59D9}" srcOrd="0" destOrd="0" presId="urn:microsoft.com/office/officeart/2008/layout/LinedList"/>
    <dgm:cxn modelId="{C5D7FC7D-19AF-4826-A647-F7A0CFFE7570}" type="presParOf" srcId="{B5F21B82-76FA-4BC3-8AE9-A4101B3038DF}" destId="{5B232C6A-D2E9-4093-BF6A-489BF731626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3E1B5-B462-4292-9DB9-A57E2C2A3FA4}"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16E0E1EA-795E-42A6-90CC-60FD3BAF699F}">
      <dgm:prSet/>
      <dgm:spPr/>
      <dgm:t>
        <a:bodyPr/>
        <a:lstStyle/>
        <a:p>
          <a:r>
            <a:rPr lang="en-US"/>
            <a:t>Color</a:t>
          </a:r>
        </a:p>
      </dgm:t>
    </dgm:pt>
    <dgm:pt modelId="{6EFE59B3-A56B-405A-9E0A-38FF11864C95}" type="parTrans" cxnId="{6B94F24D-4048-4489-AD72-B09998F4247E}">
      <dgm:prSet/>
      <dgm:spPr/>
      <dgm:t>
        <a:bodyPr/>
        <a:lstStyle/>
        <a:p>
          <a:endParaRPr lang="en-US"/>
        </a:p>
      </dgm:t>
    </dgm:pt>
    <dgm:pt modelId="{9DBFB6C1-B488-4347-BB9B-FC9763A97782}" type="sibTrans" cxnId="{6B94F24D-4048-4489-AD72-B09998F4247E}">
      <dgm:prSet/>
      <dgm:spPr/>
      <dgm:t>
        <a:bodyPr/>
        <a:lstStyle/>
        <a:p>
          <a:endParaRPr lang="en-US"/>
        </a:p>
      </dgm:t>
    </dgm:pt>
    <dgm:pt modelId="{B5F14574-B82D-42A0-B5B4-9F66379479FB}">
      <dgm:prSet/>
      <dgm:spPr/>
      <dgm:t>
        <a:bodyPr/>
        <a:lstStyle/>
        <a:p>
          <a:r>
            <a:rPr lang="en-US"/>
            <a:t>Context</a:t>
          </a:r>
        </a:p>
      </dgm:t>
    </dgm:pt>
    <dgm:pt modelId="{07C9C4EC-A9CF-45B3-8FBD-D4BEC14DCC98}" type="parTrans" cxnId="{681E777C-66F7-4466-AA73-5F48A9A0E61A}">
      <dgm:prSet/>
      <dgm:spPr/>
      <dgm:t>
        <a:bodyPr/>
        <a:lstStyle/>
        <a:p>
          <a:endParaRPr lang="en-US"/>
        </a:p>
      </dgm:t>
    </dgm:pt>
    <dgm:pt modelId="{0896B569-D25C-46E1-B841-9A2AE0D886DB}" type="sibTrans" cxnId="{681E777C-66F7-4466-AA73-5F48A9A0E61A}">
      <dgm:prSet/>
      <dgm:spPr/>
      <dgm:t>
        <a:bodyPr/>
        <a:lstStyle/>
        <a:p>
          <a:endParaRPr lang="en-US"/>
        </a:p>
      </dgm:t>
    </dgm:pt>
    <dgm:pt modelId="{4A0AC2EB-53DD-4BDA-BDFB-5FEB0AF5BDB5}">
      <dgm:prSet/>
      <dgm:spPr/>
      <dgm:t>
        <a:bodyPr/>
        <a:lstStyle/>
        <a:p>
          <a:r>
            <a:rPr lang="en-US"/>
            <a:t>Connective Tissue</a:t>
          </a:r>
        </a:p>
      </dgm:t>
    </dgm:pt>
    <dgm:pt modelId="{A27154E8-E3FE-4455-9E5B-CC52C518A4C7}" type="parTrans" cxnId="{EE15E0C1-A3F6-4924-BB7C-0688AB75DF24}">
      <dgm:prSet/>
      <dgm:spPr/>
      <dgm:t>
        <a:bodyPr/>
        <a:lstStyle/>
        <a:p>
          <a:endParaRPr lang="en-US"/>
        </a:p>
      </dgm:t>
    </dgm:pt>
    <dgm:pt modelId="{529961D1-D488-4FA8-B26B-78861C71A6CE}" type="sibTrans" cxnId="{EE15E0C1-A3F6-4924-BB7C-0688AB75DF24}">
      <dgm:prSet/>
      <dgm:spPr/>
      <dgm:t>
        <a:bodyPr/>
        <a:lstStyle/>
        <a:p>
          <a:endParaRPr lang="en-US"/>
        </a:p>
      </dgm:t>
    </dgm:pt>
    <dgm:pt modelId="{1DBFBA8F-3250-4669-9724-9A333E00B801}" type="pres">
      <dgm:prSet presAssocID="{40F3E1B5-B462-4292-9DB9-A57E2C2A3FA4}" presName="vert0" presStyleCnt="0">
        <dgm:presLayoutVars>
          <dgm:dir/>
          <dgm:animOne val="branch"/>
          <dgm:animLvl val="lvl"/>
        </dgm:presLayoutVars>
      </dgm:prSet>
      <dgm:spPr/>
    </dgm:pt>
    <dgm:pt modelId="{DD68BA93-D317-45F0-B405-39BD44457C2E}" type="pres">
      <dgm:prSet presAssocID="{16E0E1EA-795E-42A6-90CC-60FD3BAF699F}" presName="thickLine" presStyleLbl="alignNode1" presStyleIdx="0" presStyleCnt="3"/>
      <dgm:spPr/>
    </dgm:pt>
    <dgm:pt modelId="{66C930A6-3773-48B1-86CC-F5055EFA5FEF}" type="pres">
      <dgm:prSet presAssocID="{16E0E1EA-795E-42A6-90CC-60FD3BAF699F}" presName="horz1" presStyleCnt="0"/>
      <dgm:spPr/>
    </dgm:pt>
    <dgm:pt modelId="{CF910B47-C616-4DB1-B0C8-F251D4836C68}" type="pres">
      <dgm:prSet presAssocID="{16E0E1EA-795E-42A6-90CC-60FD3BAF699F}" presName="tx1" presStyleLbl="revTx" presStyleIdx="0" presStyleCnt="3"/>
      <dgm:spPr/>
    </dgm:pt>
    <dgm:pt modelId="{768B1E9D-C4AC-4FA5-8A44-06818BCFDAF2}" type="pres">
      <dgm:prSet presAssocID="{16E0E1EA-795E-42A6-90CC-60FD3BAF699F}" presName="vert1" presStyleCnt="0"/>
      <dgm:spPr/>
    </dgm:pt>
    <dgm:pt modelId="{BCDE6451-2D4F-414F-BCA2-4A45D5B0BBE6}" type="pres">
      <dgm:prSet presAssocID="{B5F14574-B82D-42A0-B5B4-9F66379479FB}" presName="thickLine" presStyleLbl="alignNode1" presStyleIdx="1" presStyleCnt="3"/>
      <dgm:spPr/>
    </dgm:pt>
    <dgm:pt modelId="{B5F21B82-76FA-4BC3-8AE9-A4101B3038DF}" type="pres">
      <dgm:prSet presAssocID="{B5F14574-B82D-42A0-B5B4-9F66379479FB}" presName="horz1" presStyleCnt="0"/>
      <dgm:spPr/>
    </dgm:pt>
    <dgm:pt modelId="{9961476B-CDC4-472D-A35C-8F13007F59D9}" type="pres">
      <dgm:prSet presAssocID="{B5F14574-B82D-42A0-B5B4-9F66379479FB}" presName="tx1" presStyleLbl="revTx" presStyleIdx="1" presStyleCnt="3"/>
      <dgm:spPr/>
    </dgm:pt>
    <dgm:pt modelId="{5B232C6A-D2E9-4093-BF6A-489BF7316262}" type="pres">
      <dgm:prSet presAssocID="{B5F14574-B82D-42A0-B5B4-9F66379479FB}" presName="vert1" presStyleCnt="0"/>
      <dgm:spPr/>
    </dgm:pt>
    <dgm:pt modelId="{16D0E87C-FC15-4FE8-94F3-54AA4C500568}" type="pres">
      <dgm:prSet presAssocID="{4A0AC2EB-53DD-4BDA-BDFB-5FEB0AF5BDB5}" presName="thickLine" presStyleLbl="alignNode1" presStyleIdx="2" presStyleCnt="3"/>
      <dgm:spPr/>
    </dgm:pt>
    <dgm:pt modelId="{13B2EDB2-6C87-48FD-ABE1-F4AAFA41F783}" type="pres">
      <dgm:prSet presAssocID="{4A0AC2EB-53DD-4BDA-BDFB-5FEB0AF5BDB5}" presName="horz1" presStyleCnt="0"/>
      <dgm:spPr/>
    </dgm:pt>
    <dgm:pt modelId="{D04DE075-8E65-45BC-A20D-47324EC94854}" type="pres">
      <dgm:prSet presAssocID="{4A0AC2EB-53DD-4BDA-BDFB-5FEB0AF5BDB5}" presName="tx1" presStyleLbl="revTx" presStyleIdx="2" presStyleCnt="3"/>
      <dgm:spPr/>
    </dgm:pt>
    <dgm:pt modelId="{8A06DDC0-84F6-48CB-897C-1EBB3D7915D9}" type="pres">
      <dgm:prSet presAssocID="{4A0AC2EB-53DD-4BDA-BDFB-5FEB0AF5BDB5}" presName="vert1" presStyleCnt="0"/>
      <dgm:spPr/>
    </dgm:pt>
  </dgm:ptLst>
  <dgm:cxnLst>
    <dgm:cxn modelId="{E003C301-05F8-4C2E-B331-9B583EB3906C}" type="presOf" srcId="{B5F14574-B82D-42A0-B5B4-9F66379479FB}" destId="{9961476B-CDC4-472D-A35C-8F13007F59D9}" srcOrd="0" destOrd="0" presId="urn:microsoft.com/office/officeart/2008/layout/LinedList"/>
    <dgm:cxn modelId="{78B75146-4885-4835-BB01-E3CFF3271583}" type="presOf" srcId="{4A0AC2EB-53DD-4BDA-BDFB-5FEB0AF5BDB5}" destId="{D04DE075-8E65-45BC-A20D-47324EC94854}" srcOrd="0" destOrd="0" presId="urn:microsoft.com/office/officeart/2008/layout/LinedList"/>
    <dgm:cxn modelId="{6B94F24D-4048-4489-AD72-B09998F4247E}" srcId="{40F3E1B5-B462-4292-9DB9-A57E2C2A3FA4}" destId="{16E0E1EA-795E-42A6-90CC-60FD3BAF699F}" srcOrd="0" destOrd="0" parTransId="{6EFE59B3-A56B-405A-9E0A-38FF11864C95}" sibTransId="{9DBFB6C1-B488-4347-BB9B-FC9763A97782}"/>
    <dgm:cxn modelId="{681E777C-66F7-4466-AA73-5F48A9A0E61A}" srcId="{40F3E1B5-B462-4292-9DB9-A57E2C2A3FA4}" destId="{B5F14574-B82D-42A0-B5B4-9F66379479FB}" srcOrd="1" destOrd="0" parTransId="{07C9C4EC-A9CF-45B3-8FBD-D4BEC14DCC98}" sibTransId="{0896B569-D25C-46E1-B841-9A2AE0D886DB}"/>
    <dgm:cxn modelId="{3365A0A5-C06C-4613-B1F7-F62451BECEFF}" type="presOf" srcId="{16E0E1EA-795E-42A6-90CC-60FD3BAF699F}" destId="{CF910B47-C616-4DB1-B0C8-F251D4836C68}" srcOrd="0" destOrd="0" presId="urn:microsoft.com/office/officeart/2008/layout/LinedList"/>
    <dgm:cxn modelId="{EE15E0C1-A3F6-4924-BB7C-0688AB75DF24}" srcId="{40F3E1B5-B462-4292-9DB9-A57E2C2A3FA4}" destId="{4A0AC2EB-53DD-4BDA-BDFB-5FEB0AF5BDB5}" srcOrd="2" destOrd="0" parTransId="{A27154E8-E3FE-4455-9E5B-CC52C518A4C7}" sibTransId="{529961D1-D488-4FA8-B26B-78861C71A6CE}"/>
    <dgm:cxn modelId="{D9D033CE-6DE9-4871-A6A7-6FACE0D708EA}" type="presOf" srcId="{40F3E1B5-B462-4292-9DB9-A57E2C2A3FA4}" destId="{1DBFBA8F-3250-4669-9724-9A333E00B801}" srcOrd="0" destOrd="0" presId="urn:microsoft.com/office/officeart/2008/layout/LinedList"/>
    <dgm:cxn modelId="{F1D3D83D-1D20-4827-86A6-87BBB1F3BF1F}" type="presParOf" srcId="{1DBFBA8F-3250-4669-9724-9A333E00B801}" destId="{DD68BA93-D317-45F0-B405-39BD44457C2E}" srcOrd="0" destOrd="0" presId="urn:microsoft.com/office/officeart/2008/layout/LinedList"/>
    <dgm:cxn modelId="{145AF1E2-4613-46C2-A3AF-330D54FE4A4B}" type="presParOf" srcId="{1DBFBA8F-3250-4669-9724-9A333E00B801}" destId="{66C930A6-3773-48B1-86CC-F5055EFA5FEF}" srcOrd="1" destOrd="0" presId="urn:microsoft.com/office/officeart/2008/layout/LinedList"/>
    <dgm:cxn modelId="{54A40EAF-C688-4654-B0CE-B80359287AC7}" type="presParOf" srcId="{66C930A6-3773-48B1-86CC-F5055EFA5FEF}" destId="{CF910B47-C616-4DB1-B0C8-F251D4836C68}" srcOrd="0" destOrd="0" presId="urn:microsoft.com/office/officeart/2008/layout/LinedList"/>
    <dgm:cxn modelId="{8BBA4A27-F9D8-4CD1-8A48-380C4F1B875F}" type="presParOf" srcId="{66C930A6-3773-48B1-86CC-F5055EFA5FEF}" destId="{768B1E9D-C4AC-4FA5-8A44-06818BCFDAF2}" srcOrd="1" destOrd="0" presId="urn:microsoft.com/office/officeart/2008/layout/LinedList"/>
    <dgm:cxn modelId="{33D3F17A-D46D-45FB-9A4E-6CAF3C9D8848}" type="presParOf" srcId="{1DBFBA8F-3250-4669-9724-9A333E00B801}" destId="{BCDE6451-2D4F-414F-BCA2-4A45D5B0BBE6}" srcOrd="2" destOrd="0" presId="urn:microsoft.com/office/officeart/2008/layout/LinedList"/>
    <dgm:cxn modelId="{B301EB01-A5AF-4176-9944-344BA2415EA3}" type="presParOf" srcId="{1DBFBA8F-3250-4669-9724-9A333E00B801}" destId="{B5F21B82-76FA-4BC3-8AE9-A4101B3038DF}" srcOrd="3" destOrd="0" presId="urn:microsoft.com/office/officeart/2008/layout/LinedList"/>
    <dgm:cxn modelId="{DA0A398E-DFB6-41A2-84CF-910E4427D6C1}" type="presParOf" srcId="{B5F21B82-76FA-4BC3-8AE9-A4101B3038DF}" destId="{9961476B-CDC4-472D-A35C-8F13007F59D9}" srcOrd="0" destOrd="0" presId="urn:microsoft.com/office/officeart/2008/layout/LinedList"/>
    <dgm:cxn modelId="{C5D7FC7D-19AF-4826-A647-F7A0CFFE7570}" type="presParOf" srcId="{B5F21B82-76FA-4BC3-8AE9-A4101B3038DF}" destId="{5B232C6A-D2E9-4093-BF6A-489BF7316262}" srcOrd="1" destOrd="0" presId="urn:microsoft.com/office/officeart/2008/layout/LinedList"/>
    <dgm:cxn modelId="{6CA2CE4F-3ACE-4446-BA3C-FA587861F935}" type="presParOf" srcId="{1DBFBA8F-3250-4669-9724-9A333E00B801}" destId="{16D0E87C-FC15-4FE8-94F3-54AA4C500568}" srcOrd="4" destOrd="0" presId="urn:microsoft.com/office/officeart/2008/layout/LinedList"/>
    <dgm:cxn modelId="{D0000242-36A6-4E11-B07B-54275CAC950D}" type="presParOf" srcId="{1DBFBA8F-3250-4669-9724-9A333E00B801}" destId="{13B2EDB2-6C87-48FD-ABE1-F4AAFA41F783}" srcOrd="5" destOrd="0" presId="urn:microsoft.com/office/officeart/2008/layout/LinedList"/>
    <dgm:cxn modelId="{106C0AC0-6E59-4D30-B20A-57DA66EFAB4B}" type="presParOf" srcId="{13B2EDB2-6C87-48FD-ABE1-F4AAFA41F783}" destId="{D04DE075-8E65-45BC-A20D-47324EC94854}" srcOrd="0" destOrd="0" presId="urn:microsoft.com/office/officeart/2008/layout/LinedList"/>
    <dgm:cxn modelId="{91193560-60C7-487D-9ECF-9904E967B405}" type="presParOf" srcId="{13B2EDB2-6C87-48FD-ABE1-F4AAFA41F783}" destId="{8A06DDC0-84F6-48CB-897C-1EBB3D7915D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3E1B5-B462-4292-9DB9-A57E2C2A3FA4}"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16E0E1EA-795E-42A6-90CC-60FD3BAF699F}">
      <dgm:prSet/>
      <dgm:spPr/>
      <dgm:t>
        <a:bodyPr/>
        <a:lstStyle/>
        <a:p>
          <a:r>
            <a:rPr lang="en-US"/>
            <a:t>Color</a:t>
          </a:r>
        </a:p>
      </dgm:t>
    </dgm:pt>
    <dgm:pt modelId="{6EFE59B3-A56B-405A-9E0A-38FF11864C95}" type="parTrans" cxnId="{6B94F24D-4048-4489-AD72-B09998F4247E}">
      <dgm:prSet/>
      <dgm:spPr/>
      <dgm:t>
        <a:bodyPr/>
        <a:lstStyle/>
        <a:p>
          <a:endParaRPr lang="en-US"/>
        </a:p>
      </dgm:t>
    </dgm:pt>
    <dgm:pt modelId="{9DBFB6C1-B488-4347-BB9B-FC9763A97782}" type="sibTrans" cxnId="{6B94F24D-4048-4489-AD72-B09998F4247E}">
      <dgm:prSet/>
      <dgm:spPr/>
      <dgm:t>
        <a:bodyPr/>
        <a:lstStyle/>
        <a:p>
          <a:endParaRPr lang="en-US"/>
        </a:p>
      </dgm:t>
    </dgm:pt>
    <dgm:pt modelId="{B5F14574-B82D-42A0-B5B4-9F66379479FB}">
      <dgm:prSet/>
      <dgm:spPr/>
      <dgm:t>
        <a:bodyPr/>
        <a:lstStyle/>
        <a:p>
          <a:r>
            <a:rPr lang="en-US"/>
            <a:t>Context</a:t>
          </a:r>
        </a:p>
      </dgm:t>
    </dgm:pt>
    <dgm:pt modelId="{07C9C4EC-A9CF-45B3-8FBD-D4BEC14DCC98}" type="parTrans" cxnId="{681E777C-66F7-4466-AA73-5F48A9A0E61A}">
      <dgm:prSet/>
      <dgm:spPr/>
      <dgm:t>
        <a:bodyPr/>
        <a:lstStyle/>
        <a:p>
          <a:endParaRPr lang="en-US"/>
        </a:p>
      </dgm:t>
    </dgm:pt>
    <dgm:pt modelId="{0896B569-D25C-46E1-B841-9A2AE0D886DB}" type="sibTrans" cxnId="{681E777C-66F7-4466-AA73-5F48A9A0E61A}">
      <dgm:prSet/>
      <dgm:spPr/>
      <dgm:t>
        <a:bodyPr/>
        <a:lstStyle/>
        <a:p>
          <a:endParaRPr lang="en-US"/>
        </a:p>
      </dgm:t>
    </dgm:pt>
    <dgm:pt modelId="{4A0AC2EB-53DD-4BDA-BDFB-5FEB0AF5BDB5}">
      <dgm:prSet/>
      <dgm:spPr/>
      <dgm:t>
        <a:bodyPr/>
        <a:lstStyle/>
        <a:p>
          <a:r>
            <a:rPr lang="en-US"/>
            <a:t>Connective Tissue</a:t>
          </a:r>
        </a:p>
      </dgm:t>
    </dgm:pt>
    <dgm:pt modelId="{A27154E8-E3FE-4455-9E5B-CC52C518A4C7}" type="parTrans" cxnId="{EE15E0C1-A3F6-4924-BB7C-0688AB75DF24}">
      <dgm:prSet/>
      <dgm:spPr/>
      <dgm:t>
        <a:bodyPr/>
        <a:lstStyle/>
        <a:p>
          <a:endParaRPr lang="en-US"/>
        </a:p>
      </dgm:t>
    </dgm:pt>
    <dgm:pt modelId="{529961D1-D488-4FA8-B26B-78861C71A6CE}" type="sibTrans" cxnId="{EE15E0C1-A3F6-4924-BB7C-0688AB75DF24}">
      <dgm:prSet/>
      <dgm:spPr/>
      <dgm:t>
        <a:bodyPr/>
        <a:lstStyle/>
        <a:p>
          <a:endParaRPr lang="en-US"/>
        </a:p>
      </dgm:t>
    </dgm:pt>
    <dgm:pt modelId="{48F4F562-1BEA-4BD2-B19F-42B870F2B093}">
      <dgm:prSet/>
      <dgm:spPr/>
      <dgm:t>
        <a:bodyPr/>
        <a:lstStyle/>
        <a:p>
          <a:r>
            <a:rPr lang="en-US"/>
            <a:t>Cost</a:t>
          </a:r>
        </a:p>
      </dgm:t>
    </dgm:pt>
    <dgm:pt modelId="{84BCB18B-B3A9-454F-9DCF-C9477BB18930}" type="parTrans" cxnId="{CA1F9ACA-DA29-4C07-A3AF-168272B23CA2}">
      <dgm:prSet/>
      <dgm:spPr/>
      <dgm:t>
        <a:bodyPr/>
        <a:lstStyle/>
        <a:p>
          <a:endParaRPr lang="en-US"/>
        </a:p>
      </dgm:t>
    </dgm:pt>
    <dgm:pt modelId="{9420A960-4AD3-4D20-90F0-6F53E1DEA339}" type="sibTrans" cxnId="{CA1F9ACA-DA29-4C07-A3AF-168272B23CA2}">
      <dgm:prSet/>
      <dgm:spPr/>
      <dgm:t>
        <a:bodyPr/>
        <a:lstStyle/>
        <a:p>
          <a:endParaRPr lang="en-US"/>
        </a:p>
      </dgm:t>
    </dgm:pt>
    <dgm:pt modelId="{1DBFBA8F-3250-4669-9724-9A333E00B801}" type="pres">
      <dgm:prSet presAssocID="{40F3E1B5-B462-4292-9DB9-A57E2C2A3FA4}" presName="vert0" presStyleCnt="0">
        <dgm:presLayoutVars>
          <dgm:dir/>
          <dgm:animOne val="branch"/>
          <dgm:animLvl val="lvl"/>
        </dgm:presLayoutVars>
      </dgm:prSet>
      <dgm:spPr/>
    </dgm:pt>
    <dgm:pt modelId="{DD68BA93-D317-45F0-B405-39BD44457C2E}" type="pres">
      <dgm:prSet presAssocID="{16E0E1EA-795E-42A6-90CC-60FD3BAF699F}" presName="thickLine" presStyleLbl="alignNode1" presStyleIdx="0" presStyleCnt="4"/>
      <dgm:spPr/>
    </dgm:pt>
    <dgm:pt modelId="{66C930A6-3773-48B1-86CC-F5055EFA5FEF}" type="pres">
      <dgm:prSet presAssocID="{16E0E1EA-795E-42A6-90CC-60FD3BAF699F}" presName="horz1" presStyleCnt="0"/>
      <dgm:spPr/>
    </dgm:pt>
    <dgm:pt modelId="{CF910B47-C616-4DB1-B0C8-F251D4836C68}" type="pres">
      <dgm:prSet presAssocID="{16E0E1EA-795E-42A6-90CC-60FD3BAF699F}" presName="tx1" presStyleLbl="revTx" presStyleIdx="0" presStyleCnt="4"/>
      <dgm:spPr/>
    </dgm:pt>
    <dgm:pt modelId="{768B1E9D-C4AC-4FA5-8A44-06818BCFDAF2}" type="pres">
      <dgm:prSet presAssocID="{16E0E1EA-795E-42A6-90CC-60FD3BAF699F}" presName="vert1" presStyleCnt="0"/>
      <dgm:spPr/>
    </dgm:pt>
    <dgm:pt modelId="{BCDE6451-2D4F-414F-BCA2-4A45D5B0BBE6}" type="pres">
      <dgm:prSet presAssocID="{B5F14574-B82D-42A0-B5B4-9F66379479FB}" presName="thickLine" presStyleLbl="alignNode1" presStyleIdx="1" presStyleCnt="4"/>
      <dgm:spPr/>
    </dgm:pt>
    <dgm:pt modelId="{B5F21B82-76FA-4BC3-8AE9-A4101B3038DF}" type="pres">
      <dgm:prSet presAssocID="{B5F14574-B82D-42A0-B5B4-9F66379479FB}" presName="horz1" presStyleCnt="0"/>
      <dgm:spPr/>
    </dgm:pt>
    <dgm:pt modelId="{9961476B-CDC4-472D-A35C-8F13007F59D9}" type="pres">
      <dgm:prSet presAssocID="{B5F14574-B82D-42A0-B5B4-9F66379479FB}" presName="tx1" presStyleLbl="revTx" presStyleIdx="1" presStyleCnt="4"/>
      <dgm:spPr/>
    </dgm:pt>
    <dgm:pt modelId="{5B232C6A-D2E9-4093-BF6A-489BF7316262}" type="pres">
      <dgm:prSet presAssocID="{B5F14574-B82D-42A0-B5B4-9F66379479FB}" presName="vert1" presStyleCnt="0"/>
      <dgm:spPr/>
    </dgm:pt>
    <dgm:pt modelId="{16D0E87C-FC15-4FE8-94F3-54AA4C500568}" type="pres">
      <dgm:prSet presAssocID="{4A0AC2EB-53DD-4BDA-BDFB-5FEB0AF5BDB5}" presName="thickLine" presStyleLbl="alignNode1" presStyleIdx="2" presStyleCnt="4"/>
      <dgm:spPr/>
    </dgm:pt>
    <dgm:pt modelId="{13B2EDB2-6C87-48FD-ABE1-F4AAFA41F783}" type="pres">
      <dgm:prSet presAssocID="{4A0AC2EB-53DD-4BDA-BDFB-5FEB0AF5BDB5}" presName="horz1" presStyleCnt="0"/>
      <dgm:spPr/>
    </dgm:pt>
    <dgm:pt modelId="{D04DE075-8E65-45BC-A20D-47324EC94854}" type="pres">
      <dgm:prSet presAssocID="{4A0AC2EB-53DD-4BDA-BDFB-5FEB0AF5BDB5}" presName="tx1" presStyleLbl="revTx" presStyleIdx="2" presStyleCnt="4"/>
      <dgm:spPr/>
    </dgm:pt>
    <dgm:pt modelId="{8A06DDC0-84F6-48CB-897C-1EBB3D7915D9}" type="pres">
      <dgm:prSet presAssocID="{4A0AC2EB-53DD-4BDA-BDFB-5FEB0AF5BDB5}" presName="vert1" presStyleCnt="0"/>
      <dgm:spPr/>
    </dgm:pt>
    <dgm:pt modelId="{1CC68E57-5054-403D-BB95-C1B056113F65}" type="pres">
      <dgm:prSet presAssocID="{48F4F562-1BEA-4BD2-B19F-42B870F2B093}" presName="thickLine" presStyleLbl="alignNode1" presStyleIdx="3" presStyleCnt="4"/>
      <dgm:spPr/>
    </dgm:pt>
    <dgm:pt modelId="{B62F7C52-BAE6-471A-92A0-C6DC912C29F4}" type="pres">
      <dgm:prSet presAssocID="{48F4F562-1BEA-4BD2-B19F-42B870F2B093}" presName="horz1" presStyleCnt="0"/>
      <dgm:spPr/>
    </dgm:pt>
    <dgm:pt modelId="{5DAFE527-A9F8-499D-B3FE-E2A8F035DAB5}" type="pres">
      <dgm:prSet presAssocID="{48F4F562-1BEA-4BD2-B19F-42B870F2B093}" presName="tx1" presStyleLbl="revTx" presStyleIdx="3" presStyleCnt="4"/>
      <dgm:spPr/>
    </dgm:pt>
    <dgm:pt modelId="{C80782D6-D51F-4371-A432-4E9AA3BC6315}" type="pres">
      <dgm:prSet presAssocID="{48F4F562-1BEA-4BD2-B19F-42B870F2B093}" presName="vert1" presStyleCnt="0"/>
      <dgm:spPr/>
    </dgm:pt>
  </dgm:ptLst>
  <dgm:cxnLst>
    <dgm:cxn modelId="{E003C301-05F8-4C2E-B331-9B583EB3906C}" type="presOf" srcId="{B5F14574-B82D-42A0-B5B4-9F66379479FB}" destId="{9961476B-CDC4-472D-A35C-8F13007F59D9}" srcOrd="0" destOrd="0" presId="urn:microsoft.com/office/officeart/2008/layout/LinedList"/>
    <dgm:cxn modelId="{8A2C3D38-D385-4FA5-A5F4-9166D2ED97BF}" type="presOf" srcId="{48F4F562-1BEA-4BD2-B19F-42B870F2B093}" destId="{5DAFE527-A9F8-499D-B3FE-E2A8F035DAB5}" srcOrd="0" destOrd="0" presId="urn:microsoft.com/office/officeart/2008/layout/LinedList"/>
    <dgm:cxn modelId="{78B75146-4885-4835-BB01-E3CFF3271583}" type="presOf" srcId="{4A0AC2EB-53DD-4BDA-BDFB-5FEB0AF5BDB5}" destId="{D04DE075-8E65-45BC-A20D-47324EC94854}" srcOrd="0" destOrd="0" presId="urn:microsoft.com/office/officeart/2008/layout/LinedList"/>
    <dgm:cxn modelId="{6B94F24D-4048-4489-AD72-B09998F4247E}" srcId="{40F3E1B5-B462-4292-9DB9-A57E2C2A3FA4}" destId="{16E0E1EA-795E-42A6-90CC-60FD3BAF699F}" srcOrd="0" destOrd="0" parTransId="{6EFE59B3-A56B-405A-9E0A-38FF11864C95}" sibTransId="{9DBFB6C1-B488-4347-BB9B-FC9763A97782}"/>
    <dgm:cxn modelId="{681E777C-66F7-4466-AA73-5F48A9A0E61A}" srcId="{40F3E1B5-B462-4292-9DB9-A57E2C2A3FA4}" destId="{B5F14574-B82D-42A0-B5B4-9F66379479FB}" srcOrd="1" destOrd="0" parTransId="{07C9C4EC-A9CF-45B3-8FBD-D4BEC14DCC98}" sibTransId="{0896B569-D25C-46E1-B841-9A2AE0D886DB}"/>
    <dgm:cxn modelId="{3365A0A5-C06C-4613-B1F7-F62451BECEFF}" type="presOf" srcId="{16E0E1EA-795E-42A6-90CC-60FD3BAF699F}" destId="{CF910B47-C616-4DB1-B0C8-F251D4836C68}" srcOrd="0" destOrd="0" presId="urn:microsoft.com/office/officeart/2008/layout/LinedList"/>
    <dgm:cxn modelId="{EE15E0C1-A3F6-4924-BB7C-0688AB75DF24}" srcId="{40F3E1B5-B462-4292-9DB9-A57E2C2A3FA4}" destId="{4A0AC2EB-53DD-4BDA-BDFB-5FEB0AF5BDB5}" srcOrd="2" destOrd="0" parTransId="{A27154E8-E3FE-4455-9E5B-CC52C518A4C7}" sibTransId="{529961D1-D488-4FA8-B26B-78861C71A6CE}"/>
    <dgm:cxn modelId="{CA1F9ACA-DA29-4C07-A3AF-168272B23CA2}" srcId="{40F3E1B5-B462-4292-9DB9-A57E2C2A3FA4}" destId="{48F4F562-1BEA-4BD2-B19F-42B870F2B093}" srcOrd="3" destOrd="0" parTransId="{84BCB18B-B3A9-454F-9DCF-C9477BB18930}" sibTransId="{9420A960-4AD3-4D20-90F0-6F53E1DEA339}"/>
    <dgm:cxn modelId="{D9D033CE-6DE9-4871-A6A7-6FACE0D708EA}" type="presOf" srcId="{40F3E1B5-B462-4292-9DB9-A57E2C2A3FA4}" destId="{1DBFBA8F-3250-4669-9724-9A333E00B801}" srcOrd="0" destOrd="0" presId="urn:microsoft.com/office/officeart/2008/layout/LinedList"/>
    <dgm:cxn modelId="{F1D3D83D-1D20-4827-86A6-87BBB1F3BF1F}" type="presParOf" srcId="{1DBFBA8F-3250-4669-9724-9A333E00B801}" destId="{DD68BA93-D317-45F0-B405-39BD44457C2E}" srcOrd="0" destOrd="0" presId="urn:microsoft.com/office/officeart/2008/layout/LinedList"/>
    <dgm:cxn modelId="{145AF1E2-4613-46C2-A3AF-330D54FE4A4B}" type="presParOf" srcId="{1DBFBA8F-3250-4669-9724-9A333E00B801}" destId="{66C930A6-3773-48B1-86CC-F5055EFA5FEF}" srcOrd="1" destOrd="0" presId="urn:microsoft.com/office/officeart/2008/layout/LinedList"/>
    <dgm:cxn modelId="{54A40EAF-C688-4654-B0CE-B80359287AC7}" type="presParOf" srcId="{66C930A6-3773-48B1-86CC-F5055EFA5FEF}" destId="{CF910B47-C616-4DB1-B0C8-F251D4836C68}" srcOrd="0" destOrd="0" presId="urn:microsoft.com/office/officeart/2008/layout/LinedList"/>
    <dgm:cxn modelId="{8BBA4A27-F9D8-4CD1-8A48-380C4F1B875F}" type="presParOf" srcId="{66C930A6-3773-48B1-86CC-F5055EFA5FEF}" destId="{768B1E9D-C4AC-4FA5-8A44-06818BCFDAF2}" srcOrd="1" destOrd="0" presId="urn:microsoft.com/office/officeart/2008/layout/LinedList"/>
    <dgm:cxn modelId="{33D3F17A-D46D-45FB-9A4E-6CAF3C9D8848}" type="presParOf" srcId="{1DBFBA8F-3250-4669-9724-9A333E00B801}" destId="{BCDE6451-2D4F-414F-BCA2-4A45D5B0BBE6}" srcOrd="2" destOrd="0" presId="urn:microsoft.com/office/officeart/2008/layout/LinedList"/>
    <dgm:cxn modelId="{B301EB01-A5AF-4176-9944-344BA2415EA3}" type="presParOf" srcId="{1DBFBA8F-3250-4669-9724-9A333E00B801}" destId="{B5F21B82-76FA-4BC3-8AE9-A4101B3038DF}" srcOrd="3" destOrd="0" presId="urn:microsoft.com/office/officeart/2008/layout/LinedList"/>
    <dgm:cxn modelId="{DA0A398E-DFB6-41A2-84CF-910E4427D6C1}" type="presParOf" srcId="{B5F21B82-76FA-4BC3-8AE9-A4101B3038DF}" destId="{9961476B-CDC4-472D-A35C-8F13007F59D9}" srcOrd="0" destOrd="0" presId="urn:microsoft.com/office/officeart/2008/layout/LinedList"/>
    <dgm:cxn modelId="{C5D7FC7D-19AF-4826-A647-F7A0CFFE7570}" type="presParOf" srcId="{B5F21B82-76FA-4BC3-8AE9-A4101B3038DF}" destId="{5B232C6A-D2E9-4093-BF6A-489BF7316262}" srcOrd="1" destOrd="0" presId="urn:microsoft.com/office/officeart/2008/layout/LinedList"/>
    <dgm:cxn modelId="{6CA2CE4F-3ACE-4446-BA3C-FA587861F935}" type="presParOf" srcId="{1DBFBA8F-3250-4669-9724-9A333E00B801}" destId="{16D0E87C-FC15-4FE8-94F3-54AA4C500568}" srcOrd="4" destOrd="0" presId="urn:microsoft.com/office/officeart/2008/layout/LinedList"/>
    <dgm:cxn modelId="{D0000242-36A6-4E11-B07B-54275CAC950D}" type="presParOf" srcId="{1DBFBA8F-3250-4669-9724-9A333E00B801}" destId="{13B2EDB2-6C87-48FD-ABE1-F4AAFA41F783}" srcOrd="5" destOrd="0" presId="urn:microsoft.com/office/officeart/2008/layout/LinedList"/>
    <dgm:cxn modelId="{106C0AC0-6E59-4D30-B20A-57DA66EFAB4B}" type="presParOf" srcId="{13B2EDB2-6C87-48FD-ABE1-F4AAFA41F783}" destId="{D04DE075-8E65-45BC-A20D-47324EC94854}" srcOrd="0" destOrd="0" presId="urn:microsoft.com/office/officeart/2008/layout/LinedList"/>
    <dgm:cxn modelId="{91193560-60C7-487D-9ECF-9904E967B405}" type="presParOf" srcId="{13B2EDB2-6C87-48FD-ABE1-F4AAFA41F783}" destId="{8A06DDC0-84F6-48CB-897C-1EBB3D7915D9}" srcOrd="1" destOrd="0" presId="urn:microsoft.com/office/officeart/2008/layout/LinedList"/>
    <dgm:cxn modelId="{C3F0BC9A-565A-406F-AFB5-2192D412509A}" type="presParOf" srcId="{1DBFBA8F-3250-4669-9724-9A333E00B801}" destId="{1CC68E57-5054-403D-BB95-C1B056113F65}" srcOrd="6" destOrd="0" presId="urn:microsoft.com/office/officeart/2008/layout/LinedList"/>
    <dgm:cxn modelId="{3786BBA2-ECE2-4BEF-964D-ABC751B21586}" type="presParOf" srcId="{1DBFBA8F-3250-4669-9724-9A333E00B801}" destId="{B62F7C52-BAE6-471A-92A0-C6DC912C29F4}" srcOrd="7" destOrd="0" presId="urn:microsoft.com/office/officeart/2008/layout/LinedList"/>
    <dgm:cxn modelId="{56AE3412-CC7E-4560-919F-A61673C0F0A0}" type="presParOf" srcId="{B62F7C52-BAE6-471A-92A0-C6DC912C29F4}" destId="{5DAFE527-A9F8-499D-B3FE-E2A8F035DAB5}" srcOrd="0" destOrd="0" presId="urn:microsoft.com/office/officeart/2008/layout/LinedList"/>
    <dgm:cxn modelId="{F08B2A9F-76F9-4C2B-82B3-4AD70EB16C40}" type="presParOf" srcId="{B62F7C52-BAE6-471A-92A0-C6DC912C29F4}" destId="{C80782D6-D51F-4371-A432-4E9AA3BC631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EE2DC-5B87-4940-A646-835ABB9605F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B932436-8201-4DAF-BB63-E08F7D4970E2}">
      <dgm:prSet custT="1"/>
      <dgm:spPr/>
      <dgm:t>
        <a:bodyPr/>
        <a:lstStyle/>
        <a:p>
          <a:pPr>
            <a:lnSpc>
              <a:spcPct val="100000"/>
            </a:lnSpc>
            <a:defRPr cap="all"/>
          </a:pPr>
          <a:r>
            <a:rPr lang="en-US" sz="2400" dirty="0"/>
            <a:t>Money</a:t>
          </a:r>
          <a:endParaRPr lang="en-US" sz="2800" dirty="0"/>
        </a:p>
      </dgm:t>
    </dgm:pt>
    <dgm:pt modelId="{6D2D01AE-4057-44F9-A5B8-289088117D3D}" type="parTrans" cxnId="{EA8DBF8B-552F-4DDC-879D-A8B27D64EE13}">
      <dgm:prSet/>
      <dgm:spPr/>
      <dgm:t>
        <a:bodyPr/>
        <a:lstStyle/>
        <a:p>
          <a:endParaRPr lang="en-US"/>
        </a:p>
      </dgm:t>
    </dgm:pt>
    <dgm:pt modelId="{E9145475-1284-418B-85D8-0CD489AED57E}" type="sibTrans" cxnId="{EA8DBF8B-552F-4DDC-879D-A8B27D64EE13}">
      <dgm:prSet/>
      <dgm:spPr/>
      <dgm:t>
        <a:bodyPr/>
        <a:lstStyle/>
        <a:p>
          <a:endParaRPr lang="en-US"/>
        </a:p>
      </dgm:t>
    </dgm:pt>
    <dgm:pt modelId="{E8C0AE2F-4054-4490-8EF7-61098F2EC76C}">
      <dgm:prSet custT="1"/>
      <dgm:spPr/>
      <dgm:t>
        <a:bodyPr/>
        <a:lstStyle/>
        <a:p>
          <a:pPr>
            <a:lnSpc>
              <a:spcPct val="100000"/>
            </a:lnSpc>
            <a:defRPr cap="all"/>
          </a:pPr>
          <a:r>
            <a:rPr lang="en-US" sz="2400" dirty="0"/>
            <a:t>Time</a:t>
          </a:r>
          <a:endParaRPr lang="en-US" sz="2800" dirty="0"/>
        </a:p>
      </dgm:t>
    </dgm:pt>
    <dgm:pt modelId="{652F684E-F3B0-48EE-8BE7-9797F57FA7BF}" type="parTrans" cxnId="{F03E995F-2570-4A69-A372-9D12C9A41B3E}">
      <dgm:prSet/>
      <dgm:spPr/>
      <dgm:t>
        <a:bodyPr/>
        <a:lstStyle/>
        <a:p>
          <a:endParaRPr lang="en-US"/>
        </a:p>
      </dgm:t>
    </dgm:pt>
    <dgm:pt modelId="{85F5CE5B-EC11-47D5-B11D-E7F25DC32004}" type="sibTrans" cxnId="{F03E995F-2570-4A69-A372-9D12C9A41B3E}">
      <dgm:prSet/>
      <dgm:spPr/>
      <dgm:t>
        <a:bodyPr/>
        <a:lstStyle/>
        <a:p>
          <a:endParaRPr lang="en-US"/>
        </a:p>
      </dgm:t>
    </dgm:pt>
    <dgm:pt modelId="{9C64DCAB-A52C-43EC-BBFB-8C0E00F21415}">
      <dgm:prSet custT="1"/>
      <dgm:spPr/>
      <dgm:t>
        <a:bodyPr/>
        <a:lstStyle/>
        <a:p>
          <a:pPr>
            <a:lnSpc>
              <a:spcPct val="100000"/>
            </a:lnSpc>
            <a:defRPr cap="all"/>
          </a:pPr>
          <a:r>
            <a:rPr lang="en-US" sz="2400" dirty="0"/>
            <a:t>Capacity</a:t>
          </a:r>
        </a:p>
      </dgm:t>
    </dgm:pt>
    <dgm:pt modelId="{9BC421E0-095C-4847-81F3-37F6EA006E77}" type="parTrans" cxnId="{6FFEE03C-3090-475B-969B-07D543737FB9}">
      <dgm:prSet/>
      <dgm:spPr/>
      <dgm:t>
        <a:bodyPr/>
        <a:lstStyle/>
        <a:p>
          <a:endParaRPr lang="en-US"/>
        </a:p>
      </dgm:t>
    </dgm:pt>
    <dgm:pt modelId="{33B429DA-6ED4-4D30-8F47-01A29FECF851}" type="sibTrans" cxnId="{6FFEE03C-3090-475B-969B-07D543737FB9}">
      <dgm:prSet/>
      <dgm:spPr/>
      <dgm:t>
        <a:bodyPr/>
        <a:lstStyle/>
        <a:p>
          <a:endParaRPr lang="en-US"/>
        </a:p>
      </dgm:t>
    </dgm:pt>
    <dgm:pt modelId="{956AA1F8-E237-46FD-B2E9-F23A0BCCF58A}">
      <dgm:prSet custT="1"/>
      <dgm:spPr/>
      <dgm:t>
        <a:bodyPr/>
        <a:lstStyle/>
        <a:p>
          <a:pPr>
            <a:lnSpc>
              <a:spcPct val="100000"/>
            </a:lnSpc>
            <a:defRPr cap="all"/>
          </a:pPr>
          <a:r>
            <a:rPr lang="en-US" sz="2400" dirty="0"/>
            <a:t>Priority level</a:t>
          </a:r>
        </a:p>
      </dgm:t>
    </dgm:pt>
    <dgm:pt modelId="{7DEB116A-E4CC-4300-A554-265FBF9E8FE0}" type="parTrans" cxnId="{1A61BD0E-A2B0-4336-975D-9849C24C6B74}">
      <dgm:prSet/>
      <dgm:spPr/>
      <dgm:t>
        <a:bodyPr/>
        <a:lstStyle/>
        <a:p>
          <a:endParaRPr lang="en-US"/>
        </a:p>
      </dgm:t>
    </dgm:pt>
    <dgm:pt modelId="{44DDE5ED-BEFB-493A-ACAD-94301378D576}" type="sibTrans" cxnId="{1A61BD0E-A2B0-4336-975D-9849C24C6B74}">
      <dgm:prSet/>
      <dgm:spPr/>
      <dgm:t>
        <a:bodyPr/>
        <a:lstStyle/>
        <a:p>
          <a:endParaRPr lang="en-US"/>
        </a:p>
      </dgm:t>
    </dgm:pt>
    <dgm:pt modelId="{521C7A56-8244-4DA9-AEEA-F737FA72DEAB}">
      <dgm:prSet custT="1"/>
      <dgm:spPr/>
      <dgm:t>
        <a:bodyPr/>
        <a:lstStyle/>
        <a:p>
          <a:pPr>
            <a:lnSpc>
              <a:spcPct val="100000"/>
            </a:lnSpc>
            <a:defRPr cap="all"/>
          </a:pPr>
          <a:r>
            <a:rPr lang="en-US" sz="2400" dirty="0"/>
            <a:t>Risk</a:t>
          </a:r>
          <a:endParaRPr lang="en-US" sz="1300" dirty="0"/>
        </a:p>
      </dgm:t>
    </dgm:pt>
    <dgm:pt modelId="{B4D82B47-1420-4240-BC47-E10DDADFADB6}" type="parTrans" cxnId="{27521AF0-57D9-425F-AE00-9D255403C1B5}">
      <dgm:prSet/>
      <dgm:spPr/>
      <dgm:t>
        <a:bodyPr/>
        <a:lstStyle/>
        <a:p>
          <a:endParaRPr lang="en-US"/>
        </a:p>
      </dgm:t>
    </dgm:pt>
    <dgm:pt modelId="{648F6FEA-C6AE-4FA2-920A-2B357DC0564A}" type="sibTrans" cxnId="{27521AF0-57D9-425F-AE00-9D255403C1B5}">
      <dgm:prSet/>
      <dgm:spPr/>
      <dgm:t>
        <a:bodyPr/>
        <a:lstStyle/>
        <a:p>
          <a:endParaRPr lang="en-US"/>
        </a:p>
      </dgm:t>
    </dgm:pt>
    <dgm:pt modelId="{77D8925F-5816-4955-8649-B0F7010B222D}" type="pres">
      <dgm:prSet presAssocID="{F4FEE2DC-5B87-4940-A646-835ABB9605F8}" presName="root" presStyleCnt="0">
        <dgm:presLayoutVars>
          <dgm:dir/>
          <dgm:resizeHandles val="exact"/>
        </dgm:presLayoutVars>
      </dgm:prSet>
      <dgm:spPr/>
    </dgm:pt>
    <dgm:pt modelId="{0103260C-4A8C-48D8-95A8-CE389749EA2B}" type="pres">
      <dgm:prSet presAssocID="{8B932436-8201-4DAF-BB63-E08F7D4970E2}" presName="compNode" presStyleCnt="0"/>
      <dgm:spPr/>
    </dgm:pt>
    <dgm:pt modelId="{C68CA25A-C627-496E-91F4-B31A09062162}" type="pres">
      <dgm:prSet presAssocID="{8B932436-8201-4DAF-BB63-E08F7D4970E2}" presName="iconBgRect" presStyleLbl="bgShp" presStyleIdx="0" presStyleCnt="5"/>
      <dgm:spPr/>
    </dgm:pt>
    <dgm:pt modelId="{26DE51FF-C427-4A17-94B5-68219F8C8BC2}" type="pres">
      <dgm:prSet presAssocID="{8B932436-8201-4DAF-BB63-E08F7D4970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7288830-F3A8-40F5-8B4D-FCA9CC59891E}" type="pres">
      <dgm:prSet presAssocID="{8B932436-8201-4DAF-BB63-E08F7D4970E2}" presName="spaceRect" presStyleCnt="0"/>
      <dgm:spPr/>
    </dgm:pt>
    <dgm:pt modelId="{4B43DD8A-B53F-4977-974C-AE5D1AE008EB}" type="pres">
      <dgm:prSet presAssocID="{8B932436-8201-4DAF-BB63-E08F7D4970E2}" presName="textRect" presStyleLbl="revTx" presStyleIdx="0" presStyleCnt="5">
        <dgm:presLayoutVars>
          <dgm:chMax val="1"/>
          <dgm:chPref val="1"/>
        </dgm:presLayoutVars>
      </dgm:prSet>
      <dgm:spPr/>
    </dgm:pt>
    <dgm:pt modelId="{D2A7C8E2-2CE9-4B1D-90A4-5887CAA0D516}" type="pres">
      <dgm:prSet presAssocID="{E9145475-1284-418B-85D8-0CD489AED57E}" presName="sibTrans" presStyleCnt="0"/>
      <dgm:spPr/>
    </dgm:pt>
    <dgm:pt modelId="{9104FE37-7CC3-4619-B81D-9F380F21F1BA}" type="pres">
      <dgm:prSet presAssocID="{E8C0AE2F-4054-4490-8EF7-61098F2EC76C}" presName="compNode" presStyleCnt="0"/>
      <dgm:spPr/>
    </dgm:pt>
    <dgm:pt modelId="{D453C631-DB96-4C8C-BD26-DE644D3B9B7B}" type="pres">
      <dgm:prSet presAssocID="{E8C0AE2F-4054-4490-8EF7-61098F2EC76C}" presName="iconBgRect" presStyleLbl="bgShp" presStyleIdx="1" presStyleCnt="5"/>
      <dgm:spPr/>
    </dgm:pt>
    <dgm:pt modelId="{8C3A9406-B929-4ACF-9918-C4EB9AADEF1A}" type="pres">
      <dgm:prSet presAssocID="{E8C0AE2F-4054-4490-8EF7-61098F2EC7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4D42A013-87C1-4DCD-BE5D-8C87667459B6}" type="pres">
      <dgm:prSet presAssocID="{E8C0AE2F-4054-4490-8EF7-61098F2EC76C}" presName="spaceRect" presStyleCnt="0"/>
      <dgm:spPr/>
    </dgm:pt>
    <dgm:pt modelId="{7638E7A5-B122-493B-9180-0B1436A8E804}" type="pres">
      <dgm:prSet presAssocID="{E8C0AE2F-4054-4490-8EF7-61098F2EC76C}" presName="textRect" presStyleLbl="revTx" presStyleIdx="1" presStyleCnt="5">
        <dgm:presLayoutVars>
          <dgm:chMax val="1"/>
          <dgm:chPref val="1"/>
        </dgm:presLayoutVars>
      </dgm:prSet>
      <dgm:spPr/>
    </dgm:pt>
    <dgm:pt modelId="{2A1F8F5B-C576-40ED-8BE7-9A9D770DD551}" type="pres">
      <dgm:prSet presAssocID="{85F5CE5B-EC11-47D5-B11D-E7F25DC32004}" presName="sibTrans" presStyleCnt="0"/>
      <dgm:spPr/>
    </dgm:pt>
    <dgm:pt modelId="{A7762E99-D319-4EF8-B7F2-5833E87E59A7}" type="pres">
      <dgm:prSet presAssocID="{9C64DCAB-A52C-43EC-BBFB-8C0E00F21415}" presName="compNode" presStyleCnt="0"/>
      <dgm:spPr/>
    </dgm:pt>
    <dgm:pt modelId="{6EEE84F3-319F-4D45-98A1-C257772A7805}" type="pres">
      <dgm:prSet presAssocID="{9C64DCAB-A52C-43EC-BBFB-8C0E00F21415}" presName="iconBgRect" presStyleLbl="bgShp" presStyleIdx="2" presStyleCnt="5"/>
      <dgm:spPr/>
    </dgm:pt>
    <dgm:pt modelId="{2EBEE120-B756-47FD-8F6C-D4C24012F7B2}" type="pres">
      <dgm:prSet presAssocID="{9C64DCAB-A52C-43EC-BBFB-8C0E00F214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ttery Charging"/>
        </a:ext>
      </dgm:extLst>
    </dgm:pt>
    <dgm:pt modelId="{AB00C860-5999-491A-B415-33EA45CF9A91}" type="pres">
      <dgm:prSet presAssocID="{9C64DCAB-A52C-43EC-BBFB-8C0E00F21415}" presName="spaceRect" presStyleCnt="0"/>
      <dgm:spPr/>
    </dgm:pt>
    <dgm:pt modelId="{D3D548E0-B442-44EB-84E1-E2451B842B84}" type="pres">
      <dgm:prSet presAssocID="{9C64DCAB-A52C-43EC-BBFB-8C0E00F21415}" presName="textRect" presStyleLbl="revTx" presStyleIdx="2" presStyleCnt="5">
        <dgm:presLayoutVars>
          <dgm:chMax val="1"/>
          <dgm:chPref val="1"/>
        </dgm:presLayoutVars>
      </dgm:prSet>
      <dgm:spPr/>
    </dgm:pt>
    <dgm:pt modelId="{9D736A11-D7BE-488B-B4CF-3030949C9D7F}" type="pres">
      <dgm:prSet presAssocID="{33B429DA-6ED4-4D30-8F47-01A29FECF851}" presName="sibTrans" presStyleCnt="0"/>
      <dgm:spPr/>
    </dgm:pt>
    <dgm:pt modelId="{D5F395A2-1547-4294-AF9F-E797FBBA3114}" type="pres">
      <dgm:prSet presAssocID="{521C7A56-8244-4DA9-AEEA-F737FA72DEAB}" presName="compNode" presStyleCnt="0"/>
      <dgm:spPr/>
    </dgm:pt>
    <dgm:pt modelId="{B0B41A90-83B7-4BDD-AF83-F87EE23B4597}" type="pres">
      <dgm:prSet presAssocID="{521C7A56-8244-4DA9-AEEA-F737FA72DEAB}" presName="iconBgRect" presStyleLbl="bgShp" presStyleIdx="3" presStyleCnt="5"/>
      <dgm:spPr/>
    </dgm:pt>
    <dgm:pt modelId="{F049AA2C-A62D-493F-BB0B-109C9A501D65}" type="pres">
      <dgm:prSet presAssocID="{521C7A56-8244-4DA9-AEEA-F737FA72DE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adioactive with solid fill"/>
        </a:ext>
      </dgm:extLst>
    </dgm:pt>
    <dgm:pt modelId="{2CBB8081-A792-4D0D-A683-76F6DC187788}" type="pres">
      <dgm:prSet presAssocID="{521C7A56-8244-4DA9-AEEA-F737FA72DEAB}" presName="spaceRect" presStyleCnt="0"/>
      <dgm:spPr/>
    </dgm:pt>
    <dgm:pt modelId="{FB112981-AD96-43BC-8C89-FC79E3D5B877}" type="pres">
      <dgm:prSet presAssocID="{521C7A56-8244-4DA9-AEEA-F737FA72DEAB}" presName="textRect" presStyleLbl="revTx" presStyleIdx="3" presStyleCnt="5">
        <dgm:presLayoutVars>
          <dgm:chMax val="1"/>
          <dgm:chPref val="1"/>
        </dgm:presLayoutVars>
      </dgm:prSet>
      <dgm:spPr/>
    </dgm:pt>
    <dgm:pt modelId="{FDC91BA1-1079-47D1-9EB6-88CC661323E9}" type="pres">
      <dgm:prSet presAssocID="{648F6FEA-C6AE-4FA2-920A-2B357DC0564A}" presName="sibTrans" presStyleCnt="0"/>
      <dgm:spPr/>
    </dgm:pt>
    <dgm:pt modelId="{6FD50295-E3DA-4D63-B01C-241772077417}" type="pres">
      <dgm:prSet presAssocID="{956AA1F8-E237-46FD-B2E9-F23A0BCCF58A}" presName="compNode" presStyleCnt="0"/>
      <dgm:spPr/>
    </dgm:pt>
    <dgm:pt modelId="{9AA01AEA-97B2-4595-B846-0B1C13FDF0C9}" type="pres">
      <dgm:prSet presAssocID="{956AA1F8-E237-46FD-B2E9-F23A0BCCF58A}" presName="iconBgRect" presStyleLbl="bgShp" presStyleIdx="4" presStyleCnt="5"/>
      <dgm:spPr/>
    </dgm:pt>
    <dgm:pt modelId="{36709CE8-3030-418D-8A3D-BED475BC7C64}" type="pres">
      <dgm:prSet presAssocID="{956AA1F8-E237-46FD-B2E9-F23A0BCCF58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F7FA447-BA16-4C82-8608-1C61CD122237}" type="pres">
      <dgm:prSet presAssocID="{956AA1F8-E237-46FD-B2E9-F23A0BCCF58A}" presName="spaceRect" presStyleCnt="0"/>
      <dgm:spPr/>
    </dgm:pt>
    <dgm:pt modelId="{00348394-6996-4444-A584-4B7D6A4DCEAB}" type="pres">
      <dgm:prSet presAssocID="{956AA1F8-E237-46FD-B2E9-F23A0BCCF58A}" presName="textRect" presStyleLbl="revTx" presStyleIdx="4" presStyleCnt="5">
        <dgm:presLayoutVars>
          <dgm:chMax val="1"/>
          <dgm:chPref val="1"/>
        </dgm:presLayoutVars>
      </dgm:prSet>
      <dgm:spPr/>
    </dgm:pt>
  </dgm:ptLst>
  <dgm:cxnLst>
    <dgm:cxn modelId="{9A090E09-9B9D-4B39-B960-74EC4B9CA30A}" type="presOf" srcId="{9C64DCAB-A52C-43EC-BBFB-8C0E00F21415}" destId="{D3D548E0-B442-44EB-84E1-E2451B842B84}" srcOrd="0" destOrd="0" presId="urn:microsoft.com/office/officeart/2018/5/layout/IconCircleLabelList"/>
    <dgm:cxn modelId="{1A61BD0E-A2B0-4336-975D-9849C24C6B74}" srcId="{F4FEE2DC-5B87-4940-A646-835ABB9605F8}" destId="{956AA1F8-E237-46FD-B2E9-F23A0BCCF58A}" srcOrd="4" destOrd="0" parTransId="{7DEB116A-E4CC-4300-A554-265FBF9E8FE0}" sibTransId="{44DDE5ED-BEFB-493A-ACAD-94301378D576}"/>
    <dgm:cxn modelId="{6FFEE03C-3090-475B-969B-07D543737FB9}" srcId="{F4FEE2DC-5B87-4940-A646-835ABB9605F8}" destId="{9C64DCAB-A52C-43EC-BBFB-8C0E00F21415}" srcOrd="2" destOrd="0" parTransId="{9BC421E0-095C-4847-81F3-37F6EA006E77}" sibTransId="{33B429DA-6ED4-4D30-8F47-01A29FECF851}"/>
    <dgm:cxn modelId="{686E8D5B-DD3E-4768-A231-FAB3B0F1991F}" type="presOf" srcId="{521C7A56-8244-4DA9-AEEA-F737FA72DEAB}" destId="{FB112981-AD96-43BC-8C89-FC79E3D5B877}" srcOrd="0" destOrd="0" presId="urn:microsoft.com/office/officeart/2018/5/layout/IconCircleLabelList"/>
    <dgm:cxn modelId="{652B755F-F62D-4011-AE99-6237B70DFA3F}" type="presOf" srcId="{956AA1F8-E237-46FD-B2E9-F23A0BCCF58A}" destId="{00348394-6996-4444-A584-4B7D6A4DCEAB}" srcOrd="0" destOrd="0" presId="urn:microsoft.com/office/officeart/2018/5/layout/IconCircleLabelList"/>
    <dgm:cxn modelId="{F03E995F-2570-4A69-A372-9D12C9A41B3E}" srcId="{F4FEE2DC-5B87-4940-A646-835ABB9605F8}" destId="{E8C0AE2F-4054-4490-8EF7-61098F2EC76C}" srcOrd="1" destOrd="0" parTransId="{652F684E-F3B0-48EE-8BE7-9797F57FA7BF}" sibTransId="{85F5CE5B-EC11-47D5-B11D-E7F25DC32004}"/>
    <dgm:cxn modelId="{EA8DBF8B-552F-4DDC-879D-A8B27D64EE13}" srcId="{F4FEE2DC-5B87-4940-A646-835ABB9605F8}" destId="{8B932436-8201-4DAF-BB63-E08F7D4970E2}" srcOrd="0" destOrd="0" parTransId="{6D2D01AE-4057-44F9-A5B8-289088117D3D}" sibTransId="{E9145475-1284-418B-85D8-0CD489AED57E}"/>
    <dgm:cxn modelId="{D385D196-8707-4D22-9FD3-20E60E1CC4C0}" type="presOf" srcId="{E8C0AE2F-4054-4490-8EF7-61098F2EC76C}" destId="{7638E7A5-B122-493B-9180-0B1436A8E804}" srcOrd="0" destOrd="0" presId="urn:microsoft.com/office/officeart/2018/5/layout/IconCircleLabelList"/>
    <dgm:cxn modelId="{847393B5-6480-4FEB-9603-DF94A73F2F99}" type="presOf" srcId="{8B932436-8201-4DAF-BB63-E08F7D4970E2}" destId="{4B43DD8A-B53F-4977-974C-AE5D1AE008EB}" srcOrd="0" destOrd="0" presId="urn:microsoft.com/office/officeart/2018/5/layout/IconCircleLabelList"/>
    <dgm:cxn modelId="{F7F4D9C1-5126-486B-8765-1570BC7A4AA5}" type="presOf" srcId="{F4FEE2DC-5B87-4940-A646-835ABB9605F8}" destId="{77D8925F-5816-4955-8649-B0F7010B222D}" srcOrd="0" destOrd="0" presId="urn:microsoft.com/office/officeart/2018/5/layout/IconCircleLabelList"/>
    <dgm:cxn modelId="{27521AF0-57D9-425F-AE00-9D255403C1B5}" srcId="{F4FEE2DC-5B87-4940-A646-835ABB9605F8}" destId="{521C7A56-8244-4DA9-AEEA-F737FA72DEAB}" srcOrd="3" destOrd="0" parTransId="{B4D82B47-1420-4240-BC47-E10DDADFADB6}" sibTransId="{648F6FEA-C6AE-4FA2-920A-2B357DC0564A}"/>
    <dgm:cxn modelId="{AA727B17-2B36-42CE-8D7F-40CF9B26F696}" type="presParOf" srcId="{77D8925F-5816-4955-8649-B0F7010B222D}" destId="{0103260C-4A8C-48D8-95A8-CE389749EA2B}" srcOrd="0" destOrd="0" presId="urn:microsoft.com/office/officeart/2018/5/layout/IconCircleLabelList"/>
    <dgm:cxn modelId="{0C84B245-94A1-43F0-9993-ADBEAA7AD874}" type="presParOf" srcId="{0103260C-4A8C-48D8-95A8-CE389749EA2B}" destId="{C68CA25A-C627-496E-91F4-B31A09062162}" srcOrd="0" destOrd="0" presId="urn:microsoft.com/office/officeart/2018/5/layout/IconCircleLabelList"/>
    <dgm:cxn modelId="{D48A5FA4-E2DC-4BEF-8496-D1FEADBA044A}" type="presParOf" srcId="{0103260C-4A8C-48D8-95A8-CE389749EA2B}" destId="{26DE51FF-C427-4A17-94B5-68219F8C8BC2}" srcOrd="1" destOrd="0" presId="urn:microsoft.com/office/officeart/2018/5/layout/IconCircleLabelList"/>
    <dgm:cxn modelId="{DF93DFE2-56FE-4A22-B4C7-BA2EA9D38D4C}" type="presParOf" srcId="{0103260C-4A8C-48D8-95A8-CE389749EA2B}" destId="{57288830-F3A8-40F5-8B4D-FCA9CC59891E}" srcOrd="2" destOrd="0" presId="urn:microsoft.com/office/officeart/2018/5/layout/IconCircleLabelList"/>
    <dgm:cxn modelId="{E74FD459-6666-4BE9-B4FC-14CE30A9A388}" type="presParOf" srcId="{0103260C-4A8C-48D8-95A8-CE389749EA2B}" destId="{4B43DD8A-B53F-4977-974C-AE5D1AE008EB}" srcOrd="3" destOrd="0" presId="urn:microsoft.com/office/officeart/2018/5/layout/IconCircleLabelList"/>
    <dgm:cxn modelId="{B55A3AFA-BDCB-4159-B072-9F1737331862}" type="presParOf" srcId="{77D8925F-5816-4955-8649-B0F7010B222D}" destId="{D2A7C8E2-2CE9-4B1D-90A4-5887CAA0D516}" srcOrd="1" destOrd="0" presId="urn:microsoft.com/office/officeart/2018/5/layout/IconCircleLabelList"/>
    <dgm:cxn modelId="{7D2ED49C-3C00-4D43-BF24-595FB7D9EAC3}" type="presParOf" srcId="{77D8925F-5816-4955-8649-B0F7010B222D}" destId="{9104FE37-7CC3-4619-B81D-9F380F21F1BA}" srcOrd="2" destOrd="0" presId="urn:microsoft.com/office/officeart/2018/5/layout/IconCircleLabelList"/>
    <dgm:cxn modelId="{4827B0AA-2231-4700-B085-EEAA4B5E4C6B}" type="presParOf" srcId="{9104FE37-7CC3-4619-B81D-9F380F21F1BA}" destId="{D453C631-DB96-4C8C-BD26-DE644D3B9B7B}" srcOrd="0" destOrd="0" presId="urn:microsoft.com/office/officeart/2018/5/layout/IconCircleLabelList"/>
    <dgm:cxn modelId="{CDBB7893-4DE1-4D83-85D4-9E3429A613C4}" type="presParOf" srcId="{9104FE37-7CC3-4619-B81D-9F380F21F1BA}" destId="{8C3A9406-B929-4ACF-9918-C4EB9AADEF1A}" srcOrd="1" destOrd="0" presId="urn:microsoft.com/office/officeart/2018/5/layout/IconCircleLabelList"/>
    <dgm:cxn modelId="{2F7AF256-E555-4E9F-80B0-277AF17CFE82}" type="presParOf" srcId="{9104FE37-7CC3-4619-B81D-9F380F21F1BA}" destId="{4D42A013-87C1-4DCD-BE5D-8C87667459B6}" srcOrd="2" destOrd="0" presId="urn:microsoft.com/office/officeart/2018/5/layout/IconCircleLabelList"/>
    <dgm:cxn modelId="{75A4E7FA-2E68-431F-8B94-62B9EFE0A6C7}" type="presParOf" srcId="{9104FE37-7CC3-4619-B81D-9F380F21F1BA}" destId="{7638E7A5-B122-493B-9180-0B1436A8E804}" srcOrd="3" destOrd="0" presId="urn:microsoft.com/office/officeart/2018/5/layout/IconCircleLabelList"/>
    <dgm:cxn modelId="{18B5C320-BE8E-4E15-BB58-B15464A16606}" type="presParOf" srcId="{77D8925F-5816-4955-8649-B0F7010B222D}" destId="{2A1F8F5B-C576-40ED-8BE7-9A9D770DD551}" srcOrd="3" destOrd="0" presId="urn:microsoft.com/office/officeart/2018/5/layout/IconCircleLabelList"/>
    <dgm:cxn modelId="{50DC5B78-EBB3-4B42-8C10-719B0616AF03}" type="presParOf" srcId="{77D8925F-5816-4955-8649-B0F7010B222D}" destId="{A7762E99-D319-4EF8-B7F2-5833E87E59A7}" srcOrd="4" destOrd="0" presId="urn:microsoft.com/office/officeart/2018/5/layout/IconCircleLabelList"/>
    <dgm:cxn modelId="{AA95B6DC-05A6-4EE2-84E0-BDBA3A683357}" type="presParOf" srcId="{A7762E99-D319-4EF8-B7F2-5833E87E59A7}" destId="{6EEE84F3-319F-4D45-98A1-C257772A7805}" srcOrd="0" destOrd="0" presId="urn:microsoft.com/office/officeart/2018/5/layout/IconCircleLabelList"/>
    <dgm:cxn modelId="{C2014FF4-E77D-47B8-8659-058E455DD84F}" type="presParOf" srcId="{A7762E99-D319-4EF8-B7F2-5833E87E59A7}" destId="{2EBEE120-B756-47FD-8F6C-D4C24012F7B2}" srcOrd="1" destOrd="0" presId="urn:microsoft.com/office/officeart/2018/5/layout/IconCircleLabelList"/>
    <dgm:cxn modelId="{06E1A2E7-D126-438E-A598-5C67CDC64CA2}" type="presParOf" srcId="{A7762E99-D319-4EF8-B7F2-5833E87E59A7}" destId="{AB00C860-5999-491A-B415-33EA45CF9A91}" srcOrd="2" destOrd="0" presId="urn:microsoft.com/office/officeart/2018/5/layout/IconCircleLabelList"/>
    <dgm:cxn modelId="{7F5ACF7C-27B5-4A79-A772-2DE3564924CB}" type="presParOf" srcId="{A7762E99-D319-4EF8-B7F2-5833E87E59A7}" destId="{D3D548E0-B442-44EB-84E1-E2451B842B84}" srcOrd="3" destOrd="0" presId="urn:microsoft.com/office/officeart/2018/5/layout/IconCircleLabelList"/>
    <dgm:cxn modelId="{77E16F25-0E8B-4AE3-900B-D1F09E4BDFA1}" type="presParOf" srcId="{77D8925F-5816-4955-8649-B0F7010B222D}" destId="{9D736A11-D7BE-488B-B4CF-3030949C9D7F}" srcOrd="5" destOrd="0" presId="urn:microsoft.com/office/officeart/2018/5/layout/IconCircleLabelList"/>
    <dgm:cxn modelId="{C5CC844C-DA0C-4287-994E-5ECB02E579C5}" type="presParOf" srcId="{77D8925F-5816-4955-8649-B0F7010B222D}" destId="{D5F395A2-1547-4294-AF9F-E797FBBA3114}" srcOrd="6" destOrd="0" presId="urn:microsoft.com/office/officeart/2018/5/layout/IconCircleLabelList"/>
    <dgm:cxn modelId="{9D4F154E-DAF9-41CE-80BF-6AB08C757A4E}" type="presParOf" srcId="{D5F395A2-1547-4294-AF9F-E797FBBA3114}" destId="{B0B41A90-83B7-4BDD-AF83-F87EE23B4597}" srcOrd="0" destOrd="0" presId="urn:microsoft.com/office/officeart/2018/5/layout/IconCircleLabelList"/>
    <dgm:cxn modelId="{CF518CEC-59BA-4A14-A0BD-8ADFB269DB29}" type="presParOf" srcId="{D5F395A2-1547-4294-AF9F-E797FBBA3114}" destId="{F049AA2C-A62D-493F-BB0B-109C9A501D65}" srcOrd="1" destOrd="0" presId="urn:microsoft.com/office/officeart/2018/5/layout/IconCircleLabelList"/>
    <dgm:cxn modelId="{72CC72A7-2EAA-4A93-BAEE-FA0CCBD92F63}" type="presParOf" srcId="{D5F395A2-1547-4294-AF9F-E797FBBA3114}" destId="{2CBB8081-A792-4D0D-A683-76F6DC187788}" srcOrd="2" destOrd="0" presId="urn:microsoft.com/office/officeart/2018/5/layout/IconCircleLabelList"/>
    <dgm:cxn modelId="{30B659ED-E3BA-46FF-B682-4BC598BC09BB}" type="presParOf" srcId="{D5F395A2-1547-4294-AF9F-E797FBBA3114}" destId="{FB112981-AD96-43BC-8C89-FC79E3D5B877}" srcOrd="3" destOrd="0" presId="urn:microsoft.com/office/officeart/2018/5/layout/IconCircleLabelList"/>
    <dgm:cxn modelId="{78C4390D-77D1-4FA1-BC3C-A6112A542A01}" type="presParOf" srcId="{77D8925F-5816-4955-8649-B0F7010B222D}" destId="{FDC91BA1-1079-47D1-9EB6-88CC661323E9}" srcOrd="7" destOrd="0" presId="urn:microsoft.com/office/officeart/2018/5/layout/IconCircleLabelList"/>
    <dgm:cxn modelId="{76D731D8-1B31-4579-A19E-30A934A590E3}" type="presParOf" srcId="{77D8925F-5816-4955-8649-B0F7010B222D}" destId="{6FD50295-E3DA-4D63-B01C-241772077417}" srcOrd="8" destOrd="0" presId="urn:microsoft.com/office/officeart/2018/5/layout/IconCircleLabelList"/>
    <dgm:cxn modelId="{5AEEC0B3-CBDE-404C-8C64-C2D0132ED7EB}" type="presParOf" srcId="{6FD50295-E3DA-4D63-B01C-241772077417}" destId="{9AA01AEA-97B2-4595-B846-0B1C13FDF0C9}" srcOrd="0" destOrd="0" presId="urn:microsoft.com/office/officeart/2018/5/layout/IconCircleLabelList"/>
    <dgm:cxn modelId="{78E054BB-5B56-4247-B5F9-4597671038BE}" type="presParOf" srcId="{6FD50295-E3DA-4D63-B01C-241772077417}" destId="{36709CE8-3030-418D-8A3D-BED475BC7C64}" srcOrd="1" destOrd="0" presId="urn:microsoft.com/office/officeart/2018/5/layout/IconCircleLabelList"/>
    <dgm:cxn modelId="{10085F2B-18D6-4CDE-8214-93DB187ADF41}" type="presParOf" srcId="{6FD50295-E3DA-4D63-B01C-241772077417}" destId="{4F7FA447-BA16-4C82-8608-1C61CD122237}" srcOrd="2" destOrd="0" presId="urn:microsoft.com/office/officeart/2018/5/layout/IconCircleLabelList"/>
    <dgm:cxn modelId="{24A0671B-B260-4560-9924-F8387BF32898}" type="presParOf" srcId="{6FD50295-E3DA-4D63-B01C-241772077417}" destId="{00348394-6996-4444-A584-4B7D6A4DCEA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F3E1B5-B462-4292-9DB9-A57E2C2A3FA4}"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16E0E1EA-795E-42A6-90CC-60FD3BAF699F}">
      <dgm:prSet/>
      <dgm:spPr/>
      <dgm:t>
        <a:bodyPr/>
        <a:lstStyle/>
        <a:p>
          <a:r>
            <a:rPr lang="en-US"/>
            <a:t>Color</a:t>
          </a:r>
        </a:p>
      </dgm:t>
    </dgm:pt>
    <dgm:pt modelId="{6EFE59B3-A56B-405A-9E0A-38FF11864C95}" type="parTrans" cxnId="{6B94F24D-4048-4489-AD72-B09998F4247E}">
      <dgm:prSet/>
      <dgm:spPr/>
      <dgm:t>
        <a:bodyPr/>
        <a:lstStyle/>
        <a:p>
          <a:endParaRPr lang="en-US"/>
        </a:p>
      </dgm:t>
    </dgm:pt>
    <dgm:pt modelId="{9DBFB6C1-B488-4347-BB9B-FC9763A97782}" type="sibTrans" cxnId="{6B94F24D-4048-4489-AD72-B09998F4247E}">
      <dgm:prSet/>
      <dgm:spPr/>
      <dgm:t>
        <a:bodyPr/>
        <a:lstStyle/>
        <a:p>
          <a:endParaRPr lang="en-US"/>
        </a:p>
      </dgm:t>
    </dgm:pt>
    <dgm:pt modelId="{B5F14574-B82D-42A0-B5B4-9F66379479FB}">
      <dgm:prSet/>
      <dgm:spPr/>
      <dgm:t>
        <a:bodyPr/>
        <a:lstStyle/>
        <a:p>
          <a:r>
            <a:rPr lang="en-US"/>
            <a:t>Context</a:t>
          </a:r>
        </a:p>
      </dgm:t>
    </dgm:pt>
    <dgm:pt modelId="{07C9C4EC-A9CF-45B3-8FBD-D4BEC14DCC98}" type="parTrans" cxnId="{681E777C-66F7-4466-AA73-5F48A9A0E61A}">
      <dgm:prSet/>
      <dgm:spPr/>
      <dgm:t>
        <a:bodyPr/>
        <a:lstStyle/>
        <a:p>
          <a:endParaRPr lang="en-US"/>
        </a:p>
      </dgm:t>
    </dgm:pt>
    <dgm:pt modelId="{0896B569-D25C-46E1-B841-9A2AE0D886DB}" type="sibTrans" cxnId="{681E777C-66F7-4466-AA73-5F48A9A0E61A}">
      <dgm:prSet/>
      <dgm:spPr/>
      <dgm:t>
        <a:bodyPr/>
        <a:lstStyle/>
        <a:p>
          <a:endParaRPr lang="en-US"/>
        </a:p>
      </dgm:t>
    </dgm:pt>
    <dgm:pt modelId="{4A0AC2EB-53DD-4BDA-BDFB-5FEB0AF5BDB5}">
      <dgm:prSet/>
      <dgm:spPr/>
      <dgm:t>
        <a:bodyPr/>
        <a:lstStyle/>
        <a:p>
          <a:r>
            <a:rPr lang="en-US" dirty="0"/>
            <a:t>Connective Tissue</a:t>
          </a:r>
        </a:p>
      </dgm:t>
    </dgm:pt>
    <dgm:pt modelId="{A27154E8-E3FE-4455-9E5B-CC52C518A4C7}" type="parTrans" cxnId="{EE15E0C1-A3F6-4924-BB7C-0688AB75DF24}">
      <dgm:prSet/>
      <dgm:spPr/>
      <dgm:t>
        <a:bodyPr/>
        <a:lstStyle/>
        <a:p>
          <a:endParaRPr lang="en-US"/>
        </a:p>
      </dgm:t>
    </dgm:pt>
    <dgm:pt modelId="{529961D1-D488-4FA8-B26B-78861C71A6CE}" type="sibTrans" cxnId="{EE15E0C1-A3F6-4924-BB7C-0688AB75DF24}">
      <dgm:prSet/>
      <dgm:spPr/>
      <dgm:t>
        <a:bodyPr/>
        <a:lstStyle/>
        <a:p>
          <a:endParaRPr lang="en-US"/>
        </a:p>
      </dgm:t>
    </dgm:pt>
    <dgm:pt modelId="{48F4F562-1BEA-4BD2-B19F-42B870F2B093}">
      <dgm:prSet/>
      <dgm:spPr/>
      <dgm:t>
        <a:bodyPr/>
        <a:lstStyle/>
        <a:p>
          <a:r>
            <a:rPr lang="en-US"/>
            <a:t>Cost</a:t>
          </a:r>
        </a:p>
      </dgm:t>
    </dgm:pt>
    <dgm:pt modelId="{84BCB18B-B3A9-454F-9DCF-C9477BB18930}" type="parTrans" cxnId="{CA1F9ACA-DA29-4C07-A3AF-168272B23CA2}">
      <dgm:prSet/>
      <dgm:spPr/>
      <dgm:t>
        <a:bodyPr/>
        <a:lstStyle/>
        <a:p>
          <a:endParaRPr lang="en-US"/>
        </a:p>
      </dgm:t>
    </dgm:pt>
    <dgm:pt modelId="{9420A960-4AD3-4D20-90F0-6F53E1DEA339}" type="sibTrans" cxnId="{CA1F9ACA-DA29-4C07-A3AF-168272B23CA2}">
      <dgm:prSet/>
      <dgm:spPr/>
      <dgm:t>
        <a:bodyPr/>
        <a:lstStyle/>
        <a:p>
          <a:endParaRPr lang="en-US"/>
        </a:p>
      </dgm:t>
    </dgm:pt>
    <dgm:pt modelId="{315D6100-4F2E-4390-B964-79D816E6D888}">
      <dgm:prSet/>
      <dgm:spPr/>
      <dgm:t>
        <a:bodyPr/>
        <a:lstStyle/>
        <a:p>
          <a:r>
            <a:rPr lang="en-US"/>
            <a:t>Consequence</a:t>
          </a:r>
        </a:p>
      </dgm:t>
    </dgm:pt>
    <dgm:pt modelId="{09B9EADC-993F-442C-87E2-76EC7F7B2948}" type="parTrans" cxnId="{BE906889-94D7-427F-819F-2BFB831564B0}">
      <dgm:prSet/>
      <dgm:spPr/>
      <dgm:t>
        <a:bodyPr/>
        <a:lstStyle/>
        <a:p>
          <a:endParaRPr lang="en-US"/>
        </a:p>
      </dgm:t>
    </dgm:pt>
    <dgm:pt modelId="{2BFDE84C-2618-40D9-942E-127D3C7088AE}" type="sibTrans" cxnId="{BE906889-94D7-427F-819F-2BFB831564B0}">
      <dgm:prSet/>
      <dgm:spPr/>
      <dgm:t>
        <a:bodyPr/>
        <a:lstStyle/>
        <a:p>
          <a:endParaRPr lang="en-US"/>
        </a:p>
      </dgm:t>
    </dgm:pt>
    <dgm:pt modelId="{1DBFBA8F-3250-4669-9724-9A333E00B801}" type="pres">
      <dgm:prSet presAssocID="{40F3E1B5-B462-4292-9DB9-A57E2C2A3FA4}" presName="vert0" presStyleCnt="0">
        <dgm:presLayoutVars>
          <dgm:dir/>
          <dgm:animOne val="branch"/>
          <dgm:animLvl val="lvl"/>
        </dgm:presLayoutVars>
      </dgm:prSet>
      <dgm:spPr/>
    </dgm:pt>
    <dgm:pt modelId="{DD68BA93-D317-45F0-B405-39BD44457C2E}" type="pres">
      <dgm:prSet presAssocID="{16E0E1EA-795E-42A6-90CC-60FD3BAF699F}" presName="thickLine" presStyleLbl="alignNode1" presStyleIdx="0" presStyleCnt="5"/>
      <dgm:spPr/>
    </dgm:pt>
    <dgm:pt modelId="{66C930A6-3773-48B1-86CC-F5055EFA5FEF}" type="pres">
      <dgm:prSet presAssocID="{16E0E1EA-795E-42A6-90CC-60FD3BAF699F}" presName="horz1" presStyleCnt="0"/>
      <dgm:spPr/>
    </dgm:pt>
    <dgm:pt modelId="{CF910B47-C616-4DB1-B0C8-F251D4836C68}" type="pres">
      <dgm:prSet presAssocID="{16E0E1EA-795E-42A6-90CC-60FD3BAF699F}" presName="tx1" presStyleLbl="revTx" presStyleIdx="0" presStyleCnt="5"/>
      <dgm:spPr/>
    </dgm:pt>
    <dgm:pt modelId="{768B1E9D-C4AC-4FA5-8A44-06818BCFDAF2}" type="pres">
      <dgm:prSet presAssocID="{16E0E1EA-795E-42A6-90CC-60FD3BAF699F}" presName="vert1" presStyleCnt="0"/>
      <dgm:spPr/>
    </dgm:pt>
    <dgm:pt modelId="{BCDE6451-2D4F-414F-BCA2-4A45D5B0BBE6}" type="pres">
      <dgm:prSet presAssocID="{B5F14574-B82D-42A0-B5B4-9F66379479FB}" presName="thickLine" presStyleLbl="alignNode1" presStyleIdx="1" presStyleCnt="5"/>
      <dgm:spPr/>
    </dgm:pt>
    <dgm:pt modelId="{B5F21B82-76FA-4BC3-8AE9-A4101B3038DF}" type="pres">
      <dgm:prSet presAssocID="{B5F14574-B82D-42A0-B5B4-9F66379479FB}" presName="horz1" presStyleCnt="0"/>
      <dgm:spPr/>
    </dgm:pt>
    <dgm:pt modelId="{9961476B-CDC4-472D-A35C-8F13007F59D9}" type="pres">
      <dgm:prSet presAssocID="{B5F14574-B82D-42A0-B5B4-9F66379479FB}" presName="tx1" presStyleLbl="revTx" presStyleIdx="1" presStyleCnt="5"/>
      <dgm:spPr/>
    </dgm:pt>
    <dgm:pt modelId="{5B232C6A-D2E9-4093-BF6A-489BF7316262}" type="pres">
      <dgm:prSet presAssocID="{B5F14574-B82D-42A0-B5B4-9F66379479FB}" presName="vert1" presStyleCnt="0"/>
      <dgm:spPr/>
    </dgm:pt>
    <dgm:pt modelId="{16D0E87C-FC15-4FE8-94F3-54AA4C500568}" type="pres">
      <dgm:prSet presAssocID="{4A0AC2EB-53DD-4BDA-BDFB-5FEB0AF5BDB5}" presName="thickLine" presStyleLbl="alignNode1" presStyleIdx="2" presStyleCnt="5"/>
      <dgm:spPr/>
    </dgm:pt>
    <dgm:pt modelId="{13B2EDB2-6C87-48FD-ABE1-F4AAFA41F783}" type="pres">
      <dgm:prSet presAssocID="{4A0AC2EB-53DD-4BDA-BDFB-5FEB0AF5BDB5}" presName="horz1" presStyleCnt="0"/>
      <dgm:spPr/>
    </dgm:pt>
    <dgm:pt modelId="{D04DE075-8E65-45BC-A20D-47324EC94854}" type="pres">
      <dgm:prSet presAssocID="{4A0AC2EB-53DD-4BDA-BDFB-5FEB0AF5BDB5}" presName="tx1" presStyleLbl="revTx" presStyleIdx="2" presStyleCnt="5"/>
      <dgm:spPr/>
    </dgm:pt>
    <dgm:pt modelId="{8A06DDC0-84F6-48CB-897C-1EBB3D7915D9}" type="pres">
      <dgm:prSet presAssocID="{4A0AC2EB-53DD-4BDA-BDFB-5FEB0AF5BDB5}" presName="vert1" presStyleCnt="0"/>
      <dgm:spPr/>
    </dgm:pt>
    <dgm:pt modelId="{1CC68E57-5054-403D-BB95-C1B056113F65}" type="pres">
      <dgm:prSet presAssocID="{48F4F562-1BEA-4BD2-B19F-42B870F2B093}" presName="thickLine" presStyleLbl="alignNode1" presStyleIdx="3" presStyleCnt="5"/>
      <dgm:spPr/>
    </dgm:pt>
    <dgm:pt modelId="{B62F7C52-BAE6-471A-92A0-C6DC912C29F4}" type="pres">
      <dgm:prSet presAssocID="{48F4F562-1BEA-4BD2-B19F-42B870F2B093}" presName="horz1" presStyleCnt="0"/>
      <dgm:spPr/>
    </dgm:pt>
    <dgm:pt modelId="{5DAFE527-A9F8-499D-B3FE-E2A8F035DAB5}" type="pres">
      <dgm:prSet presAssocID="{48F4F562-1BEA-4BD2-B19F-42B870F2B093}" presName="tx1" presStyleLbl="revTx" presStyleIdx="3" presStyleCnt="5"/>
      <dgm:spPr/>
    </dgm:pt>
    <dgm:pt modelId="{C80782D6-D51F-4371-A432-4E9AA3BC6315}" type="pres">
      <dgm:prSet presAssocID="{48F4F562-1BEA-4BD2-B19F-42B870F2B093}" presName="vert1" presStyleCnt="0"/>
      <dgm:spPr/>
    </dgm:pt>
    <dgm:pt modelId="{7007A277-02CE-4ED9-A68F-CCF5C668C976}" type="pres">
      <dgm:prSet presAssocID="{315D6100-4F2E-4390-B964-79D816E6D888}" presName="thickLine" presStyleLbl="alignNode1" presStyleIdx="4" presStyleCnt="5"/>
      <dgm:spPr/>
    </dgm:pt>
    <dgm:pt modelId="{BA3648DE-3315-4A2F-A040-4DF00FDCA55C}" type="pres">
      <dgm:prSet presAssocID="{315D6100-4F2E-4390-B964-79D816E6D888}" presName="horz1" presStyleCnt="0"/>
      <dgm:spPr/>
    </dgm:pt>
    <dgm:pt modelId="{EA27375B-3F9F-484C-AE58-92680F7EDE9B}" type="pres">
      <dgm:prSet presAssocID="{315D6100-4F2E-4390-B964-79D816E6D888}" presName="tx1" presStyleLbl="revTx" presStyleIdx="4" presStyleCnt="5"/>
      <dgm:spPr/>
    </dgm:pt>
    <dgm:pt modelId="{6E89180D-2E88-4AA2-B5C8-747D33AC859C}" type="pres">
      <dgm:prSet presAssocID="{315D6100-4F2E-4390-B964-79D816E6D888}" presName="vert1" presStyleCnt="0"/>
      <dgm:spPr/>
    </dgm:pt>
  </dgm:ptLst>
  <dgm:cxnLst>
    <dgm:cxn modelId="{E003C301-05F8-4C2E-B331-9B583EB3906C}" type="presOf" srcId="{B5F14574-B82D-42A0-B5B4-9F66379479FB}" destId="{9961476B-CDC4-472D-A35C-8F13007F59D9}" srcOrd="0" destOrd="0" presId="urn:microsoft.com/office/officeart/2008/layout/LinedList"/>
    <dgm:cxn modelId="{8A2C3D38-D385-4FA5-A5F4-9166D2ED97BF}" type="presOf" srcId="{48F4F562-1BEA-4BD2-B19F-42B870F2B093}" destId="{5DAFE527-A9F8-499D-B3FE-E2A8F035DAB5}" srcOrd="0" destOrd="0" presId="urn:microsoft.com/office/officeart/2008/layout/LinedList"/>
    <dgm:cxn modelId="{78B75146-4885-4835-BB01-E3CFF3271583}" type="presOf" srcId="{4A0AC2EB-53DD-4BDA-BDFB-5FEB0AF5BDB5}" destId="{D04DE075-8E65-45BC-A20D-47324EC94854}" srcOrd="0" destOrd="0" presId="urn:microsoft.com/office/officeart/2008/layout/LinedList"/>
    <dgm:cxn modelId="{6B94F24D-4048-4489-AD72-B09998F4247E}" srcId="{40F3E1B5-B462-4292-9DB9-A57E2C2A3FA4}" destId="{16E0E1EA-795E-42A6-90CC-60FD3BAF699F}" srcOrd="0" destOrd="0" parTransId="{6EFE59B3-A56B-405A-9E0A-38FF11864C95}" sibTransId="{9DBFB6C1-B488-4347-BB9B-FC9763A97782}"/>
    <dgm:cxn modelId="{681E777C-66F7-4466-AA73-5F48A9A0E61A}" srcId="{40F3E1B5-B462-4292-9DB9-A57E2C2A3FA4}" destId="{B5F14574-B82D-42A0-B5B4-9F66379479FB}" srcOrd="1" destOrd="0" parTransId="{07C9C4EC-A9CF-45B3-8FBD-D4BEC14DCC98}" sibTransId="{0896B569-D25C-46E1-B841-9A2AE0D886DB}"/>
    <dgm:cxn modelId="{BE906889-94D7-427F-819F-2BFB831564B0}" srcId="{40F3E1B5-B462-4292-9DB9-A57E2C2A3FA4}" destId="{315D6100-4F2E-4390-B964-79D816E6D888}" srcOrd="4" destOrd="0" parTransId="{09B9EADC-993F-442C-87E2-76EC7F7B2948}" sibTransId="{2BFDE84C-2618-40D9-942E-127D3C7088AE}"/>
    <dgm:cxn modelId="{3365A0A5-C06C-4613-B1F7-F62451BECEFF}" type="presOf" srcId="{16E0E1EA-795E-42A6-90CC-60FD3BAF699F}" destId="{CF910B47-C616-4DB1-B0C8-F251D4836C68}" srcOrd="0" destOrd="0" presId="urn:microsoft.com/office/officeart/2008/layout/LinedList"/>
    <dgm:cxn modelId="{1CABC0A8-C90A-4337-939A-C45A9362358E}" type="presOf" srcId="{315D6100-4F2E-4390-B964-79D816E6D888}" destId="{EA27375B-3F9F-484C-AE58-92680F7EDE9B}" srcOrd="0" destOrd="0" presId="urn:microsoft.com/office/officeart/2008/layout/LinedList"/>
    <dgm:cxn modelId="{EE15E0C1-A3F6-4924-BB7C-0688AB75DF24}" srcId="{40F3E1B5-B462-4292-9DB9-A57E2C2A3FA4}" destId="{4A0AC2EB-53DD-4BDA-BDFB-5FEB0AF5BDB5}" srcOrd="2" destOrd="0" parTransId="{A27154E8-E3FE-4455-9E5B-CC52C518A4C7}" sibTransId="{529961D1-D488-4FA8-B26B-78861C71A6CE}"/>
    <dgm:cxn modelId="{CA1F9ACA-DA29-4C07-A3AF-168272B23CA2}" srcId="{40F3E1B5-B462-4292-9DB9-A57E2C2A3FA4}" destId="{48F4F562-1BEA-4BD2-B19F-42B870F2B093}" srcOrd="3" destOrd="0" parTransId="{84BCB18B-B3A9-454F-9DCF-C9477BB18930}" sibTransId="{9420A960-4AD3-4D20-90F0-6F53E1DEA339}"/>
    <dgm:cxn modelId="{D9D033CE-6DE9-4871-A6A7-6FACE0D708EA}" type="presOf" srcId="{40F3E1B5-B462-4292-9DB9-A57E2C2A3FA4}" destId="{1DBFBA8F-3250-4669-9724-9A333E00B801}" srcOrd="0" destOrd="0" presId="urn:microsoft.com/office/officeart/2008/layout/LinedList"/>
    <dgm:cxn modelId="{F1D3D83D-1D20-4827-86A6-87BBB1F3BF1F}" type="presParOf" srcId="{1DBFBA8F-3250-4669-9724-9A333E00B801}" destId="{DD68BA93-D317-45F0-B405-39BD44457C2E}" srcOrd="0" destOrd="0" presId="urn:microsoft.com/office/officeart/2008/layout/LinedList"/>
    <dgm:cxn modelId="{145AF1E2-4613-46C2-A3AF-330D54FE4A4B}" type="presParOf" srcId="{1DBFBA8F-3250-4669-9724-9A333E00B801}" destId="{66C930A6-3773-48B1-86CC-F5055EFA5FEF}" srcOrd="1" destOrd="0" presId="urn:microsoft.com/office/officeart/2008/layout/LinedList"/>
    <dgm:cxn modelId="{54A40EAF-C688-4654-B0CE-B80359287AC7}" type="presParOf" srcId="{66C930A6-3773-48B1-86CC-F5055EFA5FEF}" destId="{CF910B47-C616-4DB1-B0C8-F251D4836C68}" srcOrd="0" destOrd="0" presId="urn:microsoft.com/office/officeart/2008/layout/LinedList"/>
    <dgm:cxn modelId="{8BBA4A27-F9D8-4CD1-8A48-380C4F1B875F}" type="presParOf" srcId="{66C930A6-3773-48B1-86CC-F5055EFA5FEF}" destId="{768B1E9D-C4AC-4FA5-8A44-06818BCFDAF2}" srcOrd="1" destOrd="0" presId="urn:microsoft.com/office/officeart/2008/layout/LinedList"/>
    <dgm:cxn modelId="{33D3F17A-D46D-45FB-9A4E-6CAF3C9D8848}" type="presParOf" srcId="{1DBFBA8F-3250-4669-9724-9A333E00B801}" destId="{BCDE6451-2D4F-414F-BCA2-4A45D5B0BBE6}" srcOrd="2" destOrd="0" presId="urn:microsoft.com/office/officeart/2008/layout/LinedList"/>
    <dgm:cxn modelId="{B301EB01-A5AF-4176-9944-344BA2415EA3}" type="presParOf" srcId="{1DBFBA8F-3250-4669-9724-9A333E00B801}" destId="{B5F21B82-76FA-4BC3-8AE9-A4101B3038DF}" srcOrd="3" destOrd="0" presId="urn:microsoft.com/office/officeart/2008/layout/LinedList"/>
    <dgm:cxn modelId="{DA0A398E-DFB6-41A2-84CF-910E4427D6C1}" type="presParOf" srcId="{B5F21B82-76FA-4BC3-8AE9-A4101B3038DF}" destId="{9961476B-CDC4-472D-A35C-8F13007F59D9}" srcOrd="0" destOrd="0" presId="urn:microsoft.com/office/officeart/2008/layout/LinedList"/>
    <dgm:cxn modelId="{C5D7FC7D-19AF-4826-A647-F7A0CFFE7570}" type="presParOf" srcId="{B5F21B82-76FA-4BC3-8AE9-A4101B3038DF}" destId="{5B232C6A-D2E9-4093-BF6A-489BF7316262}" srcOrd="1" destOrd="0" presId="urn:microsoft.com/office/officeart/2008/layout/LinedList"/>
    <dgm:cxn modelId="{6CA2CE4F-3ACE-4446-BA3C-FA587861F935}" type="presParOf" srcId="{1DBFBA8F-3250-4669-9724-9A333E00B801}" destId="{16D0E87C-FC15-4FE8-94F3-54AA4C500568}" srcOrd="4" destOrd="0" presId="urn:microsoft.com/office/officeart/2008/layout/LinedList"/>
    <dgm:cxn modelId="{D0000242-36A6-4E11-B07B-54275CAC950D}" type="presParOf" srcId="{1DBFBA8F-3250-4669-9724-9A333E00B801}" destId="{13B2EDB2-6C87-48FD-ABE1-F4AAFA41F783}" srcOrd="5" destOrd="0" presId="urn:microsoft.com/office/officeart/2008/layout/LinedList"/>
    <dgm:cxn modelId="{106C0AC0-6E59-4D30-B20A-57DA66EFAB4B}" type="presParOf" srcId="{13B2EDB2-6C87-48FD-ABE1-F4AAFA41F783}" destId="{D04DE075-8E65-45BC-A20D-47324EC94854}" srcOrd="0" destOrd="0" presId="urn:microsoft.com/office/officeart/2008/layout/LinedList"/>
    <dgm:cxn modelId="{91193560-60C7-487D-9ECF-9904E967B405}" type="presParOf" srcId="{13B2EDB2-6C87-48FD-ABE1-F4AAFA41F783}" destId="{8A06DDC0-84F6-48CB-897C-1EBB3D7915D9}" srcOrd="1" destOrd="0" presId="urn:microsoft.com/office/officeart/2008/layout/LinedList"/>
    <dgm:cxn modelId="{C3F0BC9A-565A-406F-AFB5-2192D412509A}" type="presParOf" srcId="{1DBFBA8F-3250-4669-9724-9A333E00B801}" destId="{1CC68E57-5054-403D-BB95-C1B056113F65}" srcOrd="6" destOrd="0" presId="urn:microsoft.com/office/officeart/2008/layout/LinedList"/>
    <dgm:cxn modelId="{3786BBA2-ECE2-4BEF-964D-ABC751B21586}" type="presParOf" srcId="{1DBFBA8F-3250-4669-9724-9A333E00B801}" destId="{B62F7C52-BAE6-471A-92A0-C6DC912C29F4}" srcOrd="7" destOrd="0" presId="urn:microsoft.com/office/officeart/2008/layout/LinedList"/>
    <dgm:cxn modelId="{56AE3412-CC7E-4560-919F-A61673C0F0A0}" type="presParOf" srcId="{B62F7C52-BAE6-471A-92A0-C6DC912C29F4}" destId="{5DAFE527-A9F8-499D-B3FE-E2A8F035DAB5}" srcOrd="0" destOrd="0" presId="urn:microsoft.com/office/officeart/2008/layout/LinedList"/>
    <dgm:cxn modelId="{F08B2A9F-76F9-4C2B-82B3-4AD70EB16C40}" type="presParOf" srcId="{B62F7C52-BAE6-471A-92A0-C6DC912C29F4}" destId="{C80782D6-D51F-4371-A432-4E9AA3BC6315}" srcOrd="1" destOrd="0" presId="urn:microsoft.com/office/officeart/2008/layout/LinedList"/>
    <dgm:cxn modelId="{14323609-C2B5-4A07-AD3D-86D1AF0573D6}" type="presParOf" srcId="{1DBFBA8F-3250-4669-9724-9A333E00B801}" destId="{7007A277-02CE-4ED9-A68F-CCF5C668C976}" srcOrd="8" destOrd="0" presId="urn:microsoft.com/office/officeart/2008/layout/LinedList"/>
    <dgm:cxn modelId="{F928CB9B-FF43-490F-9DEF-2B3306D42081}" type="presParOf" srcId="{1DBFBA8F-3250-4669-9724-9A333E00B801}" destId="{BA3648DE-3315-4A2F-A040-4DF00FDCA55C}" srcOrd="9" destOrd="0" presId="urn:microsoft.com/office/officeart/2008/layout/LinedList"/>
    <dgm:cxn modelId="{149824AE-50C2-46B2-8EB5-DFDD82A837EF}" type="presParOf" srcId="{BA3648DE-3315-4A2F-A040-4DF00FDCA55C}" destId="{EA27375B-3F9F-484C-AE58-92680F7EDE9B}" srcOrd="0" destOrd="0" presId="urn:microsoft.com/office/officeart/2008/layout/LinedList"/>
    <dgm:cxn modelId="{A3B4CAB9-658E-417F-AF84-17FEDEA441BC}" type="presParOf" srcId="{BA3648DE-3315-4A2F-A040-4DF00FDCA55C}" destId="{6E89180D-2E88-4AA2-B5C8-747D33AC859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F3E1B5-B462-4292-9DB9-A57E2C2A3FA4}"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16E0E1EA-795E-42A6-90CC-60FD3BAF699F}">
      <dgm:prSet/>
      <dgm:spPr/>
      <dgm:t>
        <a:bodyPr/>
        <a:lstStyle/>
        <a:p>
          <a:r>
            <a:rPr lang="en-US"/>
            <a:t>Color</a:t>
          </a:r>
        </a:p>
      </dgm:t>
    </dgm:pt>
    <dgm:pt modelId="{6EFE59B3-A56B-405A-9E0A-38FF11864C95}" type="parTrans" cxnId="{6B94F24D-4048-4489-AD72-B09998F4247E}">
      <dgm:prSet/>
      <dgm:spPr/>
      <dgm:t>
        <a:bodyPr/>
        <a:lstStyle/>
        <a:p>
          <a:endParaRPr lang="en-US"/>
        </a:p>
      </dgm:t>
    </dgm:pt>
    <dgm:pt modelId="{9DBFB6C1-B488-4347-BB9B-FC9763A97782}" type="sibTrans" cxnId="{6B94F24D-4048-4489-AD72-B09998F4247E}">
      <dgm:prSet/>
      <dgm:spPr/>
      <dgm:t>
        <a:bodyPr/>
        <a:lstStyle/>
        <a:p>
          <a:endParaRPr lang="en-US"/>
        </a:p>
      </dgm:t>
    </dgm:pt>
    <dgm:pt modelId="{B5F14574-B82D-42A0-B5B4-9F66379479FB}">
      <dgm:prSet/>
      <dgm:spPr/>
      <dgm:t>
        <a:bodyPr/>
        <a:lstStyle/>
        <a:p>
          <a:r>
            <a:rPr lang="en-US"/>
            <a:t>Context</a:t>
          </a:r>
        </a:p>
      </dgm:t>
    </dgm:pt>
    <dgm:pt modelId="{07C9C4EC-A9CF-45B3-8FBD-D4BEC14DCC98}" type="parTrans" cxnId="{681E777C-66F7-4466-AA73-5F48A9A0E61A}">
      <dgm:prSet/>
      <dgm:spPr/>
      <dgm:t>
        <a:bodyPr/>
        <a:lstStyle/>
        <a:p>
          <a:endParaRPr lang="en-US"/>
        </a:p>
      </dgm:t>
    </dgm:pt>
    <dgm:pt modelId="{0896B569-D25C-46E1-B841-9A2AE0D886DB}" type="sibTrans" cxnId="{681E777C-66F7-4466-AA73-5F48A9A0E61A}">
      <dgm:prSet/>
      <dgm:spPr/>
      <dgm:t>
        <a:bodyPr/>
        <a:lstStyle/>
        <a:p>
          <a:endParaRPr lang="en-US"/>
        </a:p>
      </dgm:t>
    </dgm:pt>
    <dgm:pt modelId="{4A0AC2EB-53DD-4BDA-BDFB-5FEB0AF5BDB5}">
      <dgm:prSet/>
      <dgm:spPr/>
      <dgm:t>
        <a:bodyPr/>
        <a:lstStyle/>
        <a:p>
          <a:r>
            <a:rPr lang="en-US"/>
            <a:t>Connective Tissue</a:t>
          </a:r>
        </a:p>
      </dgm:t>
    </dgm:pt>
    <dgm:pt modelId="{A27154E8-E3FE-4455-9E5B-CC52C518A4C7}" type="parTrans" cxnId="{EE15E0C1-A3F6-4924-BB7C-0688AB75DF24}">
      <dgm:prSet/>
      <dgm:spPr/>
      <dgm:t>
        <a:bodyPr/>
        <a:lstStyle/>
        <a:p>
          <a:endParaRPr lang="en-US"/>
        </a:p>
      </dgm:t>
    </dgm:pt>
    <dgm:pt modelId="{529961D1-D488-4FA8-B26B-78861C71A6CE}" type="sibTrans" cxnId="{EE15E0C1-A3F6-4924-BB7C-0688AB75DF24}">
      <dgm:prSet/>
      <dgm:spPr/>
      <dgm:t>
        <a:bodyPr/>
        <a:lstStyle/>
        <a:p>
          <a:endParaRPr lang="en-US"/>
        </a:p>
      </dgm:t>
    </dgm:pt>
    <dgm:pt modelId="{48F4F562-1BEA-4BD2-B19F-42B870F2B093}">
      <dgm:prSet/>
      <dgm:spPr/>
      <dgm:t>
        <a:bodyPr/>
        <a:lstStyle/>
        <a:p>
          <a:r>
            <a:rPr lang="en-US"/>
            <a:t>Cost</a:t>
          </a:r>
        </a:p>
      </dgm:t>
    </dgm:pt>
    <dgm:pt modelId="{84BCB18B-B3A9-454F-9DCF-C9477BB18930}" type="parTrans" cxnId="{CA1F9ACA-DA29-4C07-A3AF-168272B23CA2}">
      <dgm:prSet/>
      <dgm:spPr/>
      <dgm:t>
        <a:bodyPr/>
        <a:lstStyle/>
        <a:p>
          <a:endParaRPr lang="en-US"/>
        </a:p>
      </dgm:t>
    </dgm:pt>
    <dgm:pt modelId="{9420A960-4AD3-4D20-90F0-6F53E1DEA339}" type="sibTrans" cxnId="{CA1F9ACA-DA29-4C07-A3AF-168272B23CA2}">
      <dgm:prSet/>
      <dgm:spPr/>
      <dgm:t>
        <a:bodyPr/>
        <a:lstStyle/>
        <a:p>
          <a:endParaRPr lang="en-US"/>
        </a:p>
      </dgm:t>
    </dgm:pt>
    <dgm:pt modelId="{315D6100-4F2E-4390-B964-79D816E6D888}">
      <dgm:prSet/>
      <dgm:spPr/>
      <dgm:t>
        <a:bodyPr/>
        <a:lstStyle/>
        <a:p>
          <a:r>
            <a:rPr lang="en-US"/>
            <a:t>Consequence</a:t>
          </a:r>
        </a:p>
      </dgm:t>
    </dgm:pt>
    <dgm:pt modelId="{09B9EADC-993F-442C-87E2-76EC7F7B2948}" type="parTrans" cxnId="{BE906889-94D7-427F-819F-2BFB831564B0}">
      <dgm:prSet/>
      <dgm:spPr/>
      <dgm:t>
        <a:bodyPr/>
        <a:lstStyle/>
        <a:p>
          <a:endParaRPr lang="en-US"/>
        </a:p>
      </dgm:t>
    </dgm:pt>
    <dgm:pt modelId="{2BFDE84C-2618-40D9-942E-127D3C7088AE}" type="sibTrans" cxnId="{BE906889-94D7-427F-819F-2BFB831564B0}">
      <dgm:prSet/>
      <dgm:spPr/>
      <dgm:t>
        <a:bodyPr/>
        <a:lstStyle/>
        <a:p>
          <a:endParaRPr lang="en-US"/>
        </a:p>
      </dgm:t>
    </dgm:pt>
    <dgm:pt modelId="{1DBFBA8F-3250-4669-9724-9A333E00B801}" type="pres">
      <dgm:prSet presAssocID="{40F3E1B5-B462-4292-9DB9-A57E2C2A3FA4}" presName="vert0" presStyleCnt="0">
        <dgm:presLayoutVars>
          <dgm:dir/>
          <dgm:animOne val="branch"/>
          <dgm:animLvl val="lvl"/>
        </dgm:presLayoutVars>
      </dgm:prSet>
      <dgm:spPr/>
    </dgm:pt>
    <dgm:pt modelId="{DD68BA93-D317-45F0-B405-39BD44457C2E}" type="pres">
      <dgm:prSet presAssocID="{16E0E1EA-795E-42A6-90CC-60FD3BAF699F}" presName="thickLine" presStyleLbl="alignNode1" presStyleIdx="0" presStyleCnt="5"/>
      <dgm:spPr/>
    </dgm:pt>
    <dgm:pt modelId="{66C930A6-3773-48B1-86CC-F5055EFA5FEF}" type="pres">
      <dgm:prSet presAssocID="{16E0E1EA-795E-42A6-90CC-60FD3BAF699F}" presName="horz1" presStyleCnt="0"/>
      <dgm:spPr/>
    </dgm:pt>
    <dgm:pt modelId="{CF910B47-C616-4DB1-B0C8-F251D4836C68}" type="pres">
      <dgm:prSet presAssocID="{16E0E1EA-795E-42A6-90CC-60FD3BAF699F}" presName="tx1" presStyleLbl="revTx" presStyleIdx="0" presStyleCnt="5"/>
      <dgm:spPr/>
    </dgm:pt>
    <dgm:pt modelId="{768B1E9D-C4AC-4FA5-8A44-06818BCFDAF2}" type="pres">
      <dgm:prSet presAssocID="{16E0E1EA-795E-42A6-90CC-60FD3BAF699F}" presName="vert1" presStyleCnt="0"/>
      <dgm:spPr/>
    </dgm:pt>
    <dgm:pt modelId="{BCDE6451-2D4F-414F-BCA2-4A45D5B0BBE6}" type="pres">
      <dgm:prSet presAssocID="{B5F14574-B82D-42A0-B5B4-9F66379479FB}" presName="thickLine" presStyleLbl="alignNode1" presStyleIdx="1" presStyleCnt="5"/>
      <dgm:spPr/>
    </dgm:pt>
    <dgm:pt modelId="{B5F21B82-76FA-4BC3-8AE9-A4101B3038DF}" type="pres">
      <dgm:prSet presAssocID="{B5F14574-B82D-42A0-B5B4-9F66379479FB}" presName="horz1" presStyleCnt="0"/>
      <dgm:spPr/>
    </dgm:pt>
    <dgm:pt modelId="{9961476B-CDC4-472D-A35C-8F13007F59D9}" type="pres">
      <dgm:prSet presAssocID="{B5F14574-B82D-42A0-B5B4-9F66379479FB}" presName="tx1" presStyleLbl="revTx" presStyleIdx="1" presStyleCnt="5"/>
      <dgm:spPr/>
    </dgm:pt>
    <dgm:pt modelId="{5B232C6A-D2E9-4093-BF6A-489BF7316262}" type="pres">
      <dgm:prSet presAssocID="{B5F14574-B82D-42A0-B5B4-9F66379479FB}" presName="vert1" presStyleCnt="0"/>
      <dgm:spPr/>
    </dgm:pt>
    <dgm:pt modelId="{16D0E87C-FC15-4FE8-94F3-54AA4C500568}" type="pres">
      <dgm:prSet presAssocID="{4A0AC2EB-53DD-4BDA-BDFB-5FEB0AF5BDB5}" presName="thickLine" presStyleLbl="alignNode1" presStyleIdx="2" presStyleCnt="5"/>
      <dgm:spPr/>
    </dgm:pt>
    <dgm:pt modelId="{13B2EDB2-6C87-48FD-ABE1-F4AAFA41F783}" type="pres">
      <dgm:prSet presAssocID="{4A0AC2EB-53DD-4BDA-BDFB-5FEB0AF5BDB5}" presName="horz1" presStyleCnt="0"/>
      <dgm:spPr/>
    </dgm:pt>
    <dgm:pt modelId="{D04DE075-8E65-45BC-A20D-47324EC94854}" type="pres">
      <dgm:prSet presAssocID="{4A0AC2EB-53DD-4BDA-BDFB-5FEB0AF5BDB5}" presName="tx1" presStyleLbl="revTx" presStyleIdx="2" presStyleCnt="5"/>
      <dgm:spPr/>
    </dgm:pt>
    <dgm:pt modelId="{8A06DDC0-84F6-48CB-897C-1EBB3D7915D9}" type="pres">
      <dgm:prSet presAssocID="{4A0AC2EB-53DD-4BDA-BDFB-5FEB0AF5BDB5}" presName="vert1" presStyleCnt="0"/>
      <dgm:spPr/>
    </dgm:pt>
    <dgm:pt modelId="{1CC68E57-5054-403D-BB95-C1B056113F65}" type="pres">
      <dgm:prSet presAssocID="{48F4F562-1BEA-4BD2-B19F-42B870F2B093}" presName="thickLine" presStyleLbl="alignNode1" presStyleIdx="3" presStyleCnt="5"/>
      <dgm:spPr/>
    </dgm:pt>
    <dgm:pt modelId="{B62F7C52-BAE6-471A-92A0-C6DC912C29F4}" type="pres">
      <dgm:prSet presAssocID="{48F4F562-1BEA-4BD2-B19F-42B870F2B093}" presName="horz1" presStyleCnt="0"/>
      <dgm:spPr/>
    </dgm:pt>
    <dgm:pt modelId="{5DAFE527-A9F8-499D-B3FE-E2A8F035DAB5}" type="pres">
      <dgm:prSet presAssocID="{48F4F562-1BEA-4BD2-B19F-42B870F2B093}" presName="tx1" presStyleLbl="revTx" presStyleIdx="3" presStyleCnt="5"/>
      <dgm:spPr/>
    </dgm:pt>
    <dgm:pt modelId="{C80782D6-D51F-4371-A432-4E9AA3BC6315}" type="pres">
      <dgm:prSet presAssocID="{48F4F562-1BEA-4BD2-B19F-42B870F2B093}" presName="vert1" presStyleCnt="0"/>
      <dgm:spPr/>
    </dgm:pt>
    <dgm:pt modelId="{7007A277-02CE-4ED9-A68F-CCF5C668C976}" type="pres">
      <dgm:prSet presAssocID="{315D6100-4F2E-4390-B964-79D816E6D888}" presName="thickLine" presStyleLbl="alignNode1" presStyleIdx="4" presStyleCnt="5"/>
      <dgm:spPr/>
    </dgm:pt>
    <dgm:pt modelId="{BA3648DE-3315-4A2F-A040-4DF00FDCA55C}" type="pres">
      <dgm:prSet presAssocID="{315D6100-4F2E-4390-B964-79D816E6D888}" presName="horz1" presStyleCnt="0"/>
      <dgm:spPr/>
    </dgm:pt>
    <dgm:pt modelId="{EA27375B-3F9F-484C-AE58-92680F7EDE9B}" type="pres">
      <dgm:prSet presAssocID="{315D6100-4F2E-4390-B964-79D816E6D888}" presName="tx1" presStyleLbl="revTx" presStyleIdx="4" presStyleCnt="5"/>
      <dgm:spPr/>
    </dgm:pt>
    <dgm:pt modelId="{6E89180D-2E88-4AA2-B5C8-747D33AC859C}" type="pres">
      <dgm:prSet presAssocID="{315D6100-4F2E-4390-B964-79D816E6D888}" presName="vert1" presStyleCnt="0"/>
      <dgm:spPr/>
    </dgm:pt>
  </dgm:ptLst>
  <dgm:cxnLst>
    <dgm:cxn modelId="{E003C301-05F8-4C2E-B331-9B583EB3906C}" type="presOf" srcId="{B5F14574-B82D-42A0-B5B4-9F66379479FB}" destId="{9961476B-CDC4-472D-A35C-8F13007F59D9}" srcOrd="0" destOrd="0" presId="urn:microsoft.com/office/officeart/2008/layout/LinedList"/>
    <dgm:cxn modelId="{8A2C3D38-D385-4FA5-A5F4-9166D2ED97BF}" type="presOf" srcId="{48F4F562-1BEA-4BD2-B19F-42B870F2B093}" destId="{5DAFE527-A9F8-499D-B3FE-E2A8F035DAB5}" srcOrd="0" destOrd="0" presId="urn:microsoft.com/office/officeart/2008/layout/LinedList"/>
    <dgm:cxn modelId="{78B75146-4885-4835-BB01-E3CFF3271583}" type="presOf" srcId="{4A0AC2EB-53DD-4BDA-BDFB-5FEB0AF5BDB5}" destId="{D04DE075-8E65-45BC-A20D-47324EC94854}" srcOrd="0" destOrd="0" presId="urn:microsoft.com/office/officeart/2008/layout/LinedList"/>
    <dgm:cxn modelId="{6B94F24D-4048-4489-AD72-B09998F4247E}" srcId="{40F3E1B5-B462-4292-9DB9-A57E2C2A3FA4}" destId="{16E0E1EA-795E-42A6-90CC-60FD3BAF699F}" srcOrd="0" destOrd="0" parTransId="{6EFE59B3-A56B-405A-9E0A-38FF11864C95}" sibTransId="{9DBFB6C1-B488-4347-BB9B-FC9763A97782}"/>
    <dgm:cxn modelId="{681E777C-66F7-4466-AA73-5F48A9A0E61A}" srcId="{40F3E1B5-B462-4292-9DB9-A57E2C2A3FA4}" destId="{B5F14574-B82D-42A0-B5B4-9F66379479FB}" srcOrd="1" destOrd="0" parTransId="{07C9C4EC-A9CF-45B3-8FBD-D4BEC14DCC98}" sibTransId="{0896B569-D25C-46E1-B841-9A2AE0D886DB}"/>
    <dgm:cxn modelId="{BE906889-94D7-427F-819F-2BFB831564B0}" srcId="{40F3E1B5-B462-4292-9DB9-A57E2C2A3FA4}" destId="{315D6100-4F2E-4390-B964-79D816E6D888}" srcOrd="4" destOrd="0" parTransId="{09B9EADC-993F-442C-87E2-76EC7F7B2948}" sibTransId="{2BFDE84C-2618-40D9-942E-127D3C7088AE}"/>
    <dgm:cxn modelId="{3365A0A5-C06C-4613-B1F7-F62451BECEFF}" type="presOf" srcId="{16E0E1EA-795E-42A6-90CC-60FD3BAF699F}" destId="{CF910B47-C616-4DB1-B0C8-F251D4836C68}" srcOrd="0" destOrd="0" presId="urn:microsoft.com/office/officeart/2008/layout/LinedList"/>
    <dgm:cxn modelId="{1CABC0A8-C90A-4337-939A-C45A9362358E}" type="presOf" srcId="{315D6100-4F2E-4390-B964-79D816E6D888}" destId="{EA27375B-3F9F-484C-AE58-92680F7EDE9B}" srcOrd="0" destOrd="0" presId="urn:microsoft.com/office/officeart/2008/layout/LinedList"/>
    <dgm:cxn modelId="{EE15E0C1-A3F6-4924-BB7C-0688AB75DF24}" srcId="{40F3E1B5-B462-4292-9DB9-A57E2C2A3FA4}" destId="{4A0AC2EB-53DD-4BDA-BDFB-5FEB0AF5BDB5}" srcOrd="2" destOrd="0" parTransId="{A27154E8-E3FE-4455-9E5B-CC52C518A4C7}" sibTransId="{529961D1-D488-4FA8-B26B-78861C71A6CE}"/>
    <dgm:cxn modelId="{CA1F9ACA-DA29-4C07-A3AF-168272B23CA2}" srcId="{40F3E1B5-B462-4292-9DB9-A57E2C2A3FA4}" destId="{48F4F562-1BEA-4BD2-B19F-42B870F2B093}" srcOrd="3" destOrd="0" parTransId="{84BCB18B-B3A9-454F-9DCF-C9477BB18930}" sibTransId="{9420A960-4AD3-4D20-90F0-6F53E1DEA339}"/>
    <dgm:cxn modelId="{D9D033CE-6DE9-4871-A6A7-6FACE0D708EA}" type="presOf" srcId="{40F3E1B5-B462-4292-9DB9-A57E2C2A3FA4}" destId="{1DBFBA8F-3250-4669-9724-9A333E00B801}" srcOrd="0" destOrd="0" presId="urn:microsoft.com/office/officeart/2008/layout/LinedList"/>
    <dgm:cxn modelId="{F1D3D83D-1D20-4827-86A6-87BBB1F3BF1F}" type="presParOf" srcId="{1DBFBA8F-3250-4669-9724-9A333E00B801}" destId="{DD68BA93-D317-45F0-B405-39BD44457C2E}" srcOrd="0" destOrd="0" presId="urn:microsoft.com/office/officeart/2008/layout/LinedList"/>
    <dgm:cxn modelId="{145AF1E2-4613-46C2-A3AF-330D54FE4A4B}" type="presParOf" srcId="{1DBFBA8F-3250-4669-9724-9A333E00B801}" destId="{66C930A6-3773-48B1-86CC-F5055EFA5FEF}" srcOrd="1" destOrd="0" presId="urn:microsoft.com/office/officeart/2008/layout/LinedList"/>
    <dgm:cxn modelId="{54A40EAF-C688-4654-B0CE-B80359287AC7}" type="presParOf" srcId="{66C930A6-3773-48B1-86CC-F5055EFA5FEF}" destId="{CF910B47-C616-4DB1-B0C8-F251D4836C68}" srcOrd="0" destOrd="0" presId="urn:microsoft.com/office/officeart/2008/layout/LinedList"/>
    <dgm:cxn modelId="{8BBA4A27-F9D8-4CD1-8A48-380C4F1B875F}" type="presParOf" srcId="{66C930A6-3773-48B1-86CC-F5055EFA5FEF}" destId="{768B1E9D-C4AC-4FA5-8A44-06818BCFDAF2}" srcOrd="1" destOrd="0" presId="urn:microsoft.com/office/officeart/2008/layout/LinedList"/>
    <dgm:cxn modelId="{33D3F17A-D46D-45FB-9A4E-6CAF3C9D8848}" type="presParOf" srcId="{1DBFBA8F-3250-4669-9724-9A333E00B801}" destId="{BCDE6451-2D4F-414F-BCA2-4A45D5B0BBE6}" srcOrd="2" destOrd="0" presId="urn:microsoft.com/office/officeart/2008/layout/LinedList"/>
    <dgm:cxn modelId="{B301EB01-A5AF-4176-9944-344BA2415EA3}" type="presParOf" srcId="{1DBFBA8F-3250-4669-9724-9A333E00B801}" destId="{B5F21B82-76FA-4BC3-8AE9-A4101B3038DF}" srcOrd="3" destOrd="0" presId="urn:microsoft.com/office/officeart/2008/layout/LinedList"/>
    <dgm:cxn modelId="{DA0A398E-DFB6-41A2-84CF-910E4427D6C1}" type="presParOf" srcId="{B5F21B82-76FA-4BC3-8AE9-A4101B3038DF}" destId="{9961476B-CDC4-472D-A35C-8F13007F59D9}" srcOrd="0" destOrd="0" presId="urn:microsoft.com/office/officeart/2008/layout/LinedList"/>
    <dgm:cxn modelId="{C5D7FC7D-19AF-4826-A647-F7A0CFFE7570}" type="presParOf" srcId="{B5F21B82-76FA-4BC3-8AE9-A4101B3038DF}" destId="{5B232C6A-D2E9-4093-BF6A-489BF7316262}" srcOrd="1" destOrd="0" presId="urn:microsoft.com/office/officeart/2008/layout/LinedList"/>
    <dgm:cxn modelId="{6CA2CE4F-3ACE-4446-BA3C-FA587861F935}" type="presParOf" srcId="{1DBFBA8F-3250-4669-9724-9A333E00B801}" destId="{16D0E87C-FC15-4FE8-94F3-54AA4C500568}" srcOrd="4" destOrd="0" presId="urn:microsoft.com/office/officeart/2008/layout/LinedList"/>
    <dgm:cxn modelId="{D0000242-36A6-4E11-B07B-54275CAC950D}" type="presParOf" srcId="{1DBFBA8F-3250-4669-9724-9A333E00B801}" destId="{13B2EDB2-6C87-48FD-ABE1-F4AAFA41F783}" srcOrd="5" destOrd="0" presId="urn:microsoft.com/office/officeart/2008/layout/LinedList"/>
    <dgm:cxn modelId="{106C0AC0-6E59-4D30-B20A-57DA66EFAB4B}" type="presParOf" srcId="{13B2EDB2-6C87-48FD-ABE1-F4AAFA41F783}" destId="{D04DE075-8E65-45BC-A20D-47324EC94854}" srcOrd="0" destOrd="0" presId="urn:microsoft.com/office/officeart/2008/layout/LinedList"/>
    <dgm:cxn modelId="{91193560-60C7-487D-9ECF-9904E967B405}" type="presParOf" srcId="{13B2EDB2-6C87-48FD-ABE1-F4AAFA41F783}" destId="{8A06DDC0-84F6-48CB-897C-1EBB3D7915D9}" srcOrd="1" destOrd="0" presId="urn:microsoft.com/office/officeart/2008/layout/LinedList"/>
    <dgm:cxn modelId="{C3F0BC9A-565A-406F-AFB5-2192D412509A}" type="presParOf" srcId="{1DBFBA8F-3250-4669-9724-9A333E00B801}" destId="{1CC68E57-5054-403D-BB95-C1B056113F65}" srcOrd="6" destOrd="0" presId="urn:microsoft.com/office/officeart/2008/layout/LinedList"/>
    <dgm:cxn modelId="{3786BBA2-ECE2-4BEF-964D-ABC751B21586}" type="presParOf" srcId="{1DBFBA8F-3250-4669-9724-9A333E00B801}" destId="{B62F7C52-BAE6-471A-92A0-C6DC912C29F4}" srcOrd="7" destOrd="0" presId="urn:microsoft.com/office/officeart/2008/layout/LinedList"/>
    <dgm:cxn modelId="{56AE3412-CC7E-4560-919F-A61673C0F0A0}" type="presParOf" srcId="{B62F7C52-BAE6-471A-92A0-C6DC912C29F4}" destId="{5DAFE527-A9F8-499D-B3FE-E2A8F035DAB5}" srcOrd="0" destOrd="0" presId="urn:microsoft.com/office/officeart/2008/layout/LinedList"/>
    <dgm:cxn modelId="{F08B2A9F-76F9-4C2B-82B3-4AD70EB16C40}" type="presParOf" srcId="{B62F7C52-BAE6-471A-92A0-C6DC912C29F4}" destId="{C80782D6-D51F-4371-A432-4E9AA3BC6315}" srcOrd="1" destOrd="0" presId="urn:microsoft.com/office/officeart/2008/layout/LinedList"/>
    <dgm:cxn modelId="{14323609-C2B5-4A07-AD3D-86D1AF0573D6}" type="presParOf" srcId="{1DBFBA8F-3250-4669-9724-9A333E00B801}" destId="{7007A277-02CE-4ED9-A68F-CCF5C668C976}" srcOrd="8" destOrd="0" presId="urn:microsoft.com/office/officeart/2008/layout/LinedList"/>
    <dgm:cxn modelId="{F928CB9B-FF43-490F-9DEF-2B3306D42081}" type="presParOf" srcId="{1DBFBA8F-3250-4669-9724-9A333E00B801}" destId="{BA3648DE-3315-4A2F-A040-4DF00FDCA55C}" srcOrd="9" destOrd="0" presId="urn:microsoft.com/office/officeart/2008/layout/LinedList"/>
    <dgm:cxn modelId="{149824AE-50C2-46B2-8EB5-DFDD82A837EF}" type="presParOf" srcId="{BA3648DE-3315-4A2F-A040-4DF00FDCA55C}" destId="{EA27375B-3F9F-484C-AE58-92680F7EDE9B}" srcOrd="0" destOrd="0" presId="urn:microsoft.com/office/officeart/2008/layout/LinedList"/>
    <dgm:cxn modelId="{A3B4CAB9-658E-417F-AF84-17FEDEA441BC}" type="presParOf" srcId="{BA3648DE-3315-4A2F-A040-4DF00FDCA55C}" destId="{6E89180D-2E88-4AA2-B5C8-747D33AC859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E1145-1849-4E13-A951-A37190967E42}">
      <dsp:nvSpPr>
        <dsp:cNvPr id="0" name=""/>
        <dsp:cNvSpPr/>
      </dsp:nvSpPr>
      <dsp:spPr>
        <a:xfrm>
          <a:off x="0" y="886717"/>
          <a:ext cx="3235523" cy="194131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They don’t know what they don’t know</a:t>
          </a:r>
        </a:p>
      </dsp:txBody>
      <dsp:txXfrm>
        <a:off x="0" y="886717"/>
        <a:ext cx="3235523" cy="1941314"/>
      </dsp:txXfrm>
    </dsp:sp>
    <dsp:sp modelId="{3023217A-CA1F-4874-8E46-388F811446F5}">
      <dsp:nvSpPr>
        <dsp:cNvPr id="0" name=""/>
        <dsp:cNvSpPr/>
      </dsp:nvSpPr>
      <dsp:spPr>
        <a:xfrm>
          <a:off x="3559075" y="886717"/>
          <a:ext cx="3235523" cy="1941314"/>
        </a:xfrm>
        <a:prstGeom prst="rect">
          <a:avLst/>
        </a:prstGeom>
        <a:gradFill rotWithShape="0">
          <a:gsLst>
            <a:gs pos="0">
              <a:schemeClr val="accent4">
                <a:hueOff val="-4135930"/>
                <a:satOff val="23223"/>
                <a:lumOff val="-1078"/>
                <a:alphaOff val="0"/>
                <a:tint val="96000"/>
                <a:lumMod val="104000"/>
              </a:schemeClr>
            </a:gs>
            <a:gs pos="100000">
              <a:schemeClr val="accent4">
                <a:hueOff val="-4135930"/>
                <a:satOff val="23223"/>
                <a:lumOff val="-107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They haven’t mastered mind-reading</a:t>
          </a:r>
        </a:p>
      </dsp:txBody>
      <dsp:txXfrm>
        <a:off x="3559075" y="886717"/>
        <a:ext cx="3235523" cy="1941314"/>
      </dsp:txXfrm>
    </dsp:sp>
    <dsp:sp modelId="{5BB6AFB6-763D-4E05-BC12-CC26640D4B54}">
      <dsp:nvSpPr>
        <dsp:cNvPr id="0" name=""/>
        <dsp:cNvSpPr/>
      </dsp:nvSpPr>
      <dsp:spPr>
        <a:xfrm>
          <a:off x="7118151" y="886717"/>
          <a:ext cx="3235523" cy="1941314"/>
        </a:xfrm>
        <a:prstGeom prst="rect">
          <a:avLst/>
        </a:prstGeom>
        <a:gradFill rotWithShape="0">
          <a:gsLst>
            <a:gs pos="0">
              <a:schemeClr val="accent4">
                <a:hueOff val="-8271860"/>
                <a:satOff val="46445"/>
                <a:lumOff val="-2156"/>
                <a:alphaOff val="0"/>
                <a:tint val="96000"/>
                <a:lumMod val="104000"/>
              </a:schemeClr>
            </a:gs>
            <a:gs pos="100000">
              <a:schemeClr val="accent4">
                <a:hueOff val="-8271860"/>
                <a:satOff val="46445"/>
                <a:lumOff val="-215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They don’t feel safe asking questions</a:t>
          </a:r>
        </a:p>
      </dsp:txBody>
      <dsp:txXfrm>
        <a:off x="7118151" y="886717"/>
        <a:ext cx="3235523" cy="1941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BA93-D317-45F0-B405-39BD44457C2E}">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910B47-C616-4DB1-B0C8-F251D4836C68}">
      <dsp:nvSpPr>
        <dsp:cNvPr id="0" name=""/>
        <dsp:cNvSpPr/>
      </dsp:nvSpPr>
      <dsp:spPr>
        <a:xfrm>
          <a:off x="0" y="59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Color</a:t>
          </a:r>
        </a:p>
      </dsp:txBody>
      <dsp:txXfrm>
        <a:off x="0" y="598"/>
        <a:ext cx="6266011" cy="979670"/>
      </dsp:txXfrm>
    </dsp:sp>
    <dsp:sp modelId="{BCDE6451-2D4F-414F-BCA2-4A45D5B0BBE6}">
      <dsp:nvSpPr>
        <dsp:cNvPr id="0" name=""/>
        <dsp:cNvSpPr/>
      </dsp:nvSpPr>
      <dsp:spPr>
        <a:xfrm>
          <a:off x="0" y="980268"/>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61476B-CDC4-472D-A35C-8F13007F59D9}">
      <dsp:nvSpPr>
        <dsp:cNvPr id="0" name=""/>
        <dsp:cNvSpPr/>
      </dsp:nvSpPr>
      <dsp:spPr>
        <a:xfrm>
          <a:off x="0" y="98026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Context</a:t>
          </a:r>
        </a:p>
      </dsp:txBody>
      <dsp:txXfrm>
        <a:off x="0" y="980268"/>
        <a:ext cx="6266011" cy="979670"/>
      </dsp:txXfrm>
    </dsp:sp>
    <dsp:sp modelId="{16D0E87C-FC15-4FE8-94F3-54AA4C500568}">
      <dsp:nvSpPr>
        <dsp:cNvPr id="0" name=""/>
        <dsp:cNvSpPr/>
      </dsp:nvSpPr>
      <dsp:spPr>
        <a:xfrm>
          <a:off x="0" y="1959938"/>
          <a:ext cx="62660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4DE075-8E65-45BC-A20D-47324EC94854}">
      <dsp:nvSpPr>
        <dsp:cNvPr id="0" name=""/>
        <dsp:cNvSpPr/>
      </dsp:nvSpPr>
      <dsp:spPr>
        <a:xfrm>
          <a:off x="0" y="195993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Connective Tissue</a:t>
          </a:r>
        </a:p>
      </dsp:txBody>
      <dsp:txXfrm>
        <a:off x="0" y="1959938"/>
        <a:ext cx="6266011" cy="979670"/>
      </dsp:txXfrm>
    </dsp:sp>
    <dsp:sp modelId="{1CC68E57-5054-403D-BB95-C1B056113F65}">
      <dsp:nvSpPr>
        <dsp:cNvPr id="0" name=""/>
        <dsp:cNvSpPr/>
      </dsp:nvSpPr>
      <dsp:spPr>
        <a:xfrm>
          <a:off x="0" y="2939608"/>
          <a:ext cx="62660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DAFE527-A9F8-499D-B3FE-E2A8F035DAB5}">
      <dsp:nvSpPr>
        <dsp:cNvPr id="0" name=""/>
        <dsp:cNvSpPr/>
      </dsp:nvSpPr>
      <dsp:spPr>
        <a:xfrm>
          <a:off x="0" y="293960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Cost</a:t>
          </a:r>
        </a:p>
      </dsp:txBody>
      <dsp:txXfrm>
        <a:off x="0" y="2939608"/>
        <a:ext cx="6266011" cy="979670"/>
      </dsp:txXfrm>
    </dsp:sp>
    <dsp:sp modelId="{7007A277-02CE-4ED9-A68F-CCF5C668C976}">
      <dsp:nvSpPr>
        <dsp:cNvPr id="0" name=""/>
        <dsp:cNvSpPr/>
      </dsp:nvSpPr>
      <dsp:spPr>
        <a:xfrm>
          <a:off x="0" y="3919278"/>
          <a:ext cx="6266011"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A27375B-3F9F-484C-AE58-92680F7EDE9B}">
      <dsp:nvSpPr>
        <dsp:cNvPr id="0" name=""/>
        <dsp:cNvSpPr/>
      </dsp:nvSpPr>
      <dsp:spPr>
        <a:xfrm>
          <a:off x="0" y="391927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Consequence</a:t>
          </a:r>
        </a:p>
      </dsp:txBody>
      <dsp:txXfrm>
        <a:off x="0" y="3919278"/>
        <a:ext cx="6266011" cy="979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BA93-D317-45F0-B405-39BD44457C2E}">
      <dsp:nvSpPr>
        <dsp:cNvPr id="0" name=""/>
        <dsp:cNvSpPr/>
      </dsp:nvSpPr>
      <dsp:spPr>
        <a:xfrm>
          <a:off x="0" y="0"/>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910B47-C616-4DB1-B0C8-F251D4836C68}">
      <dsp:nvSpPr>
        <dsp:cNvPr id="0" name=""/>
        <dsp:cNvSpPr/>
      </dsp:nvSpPr>
      <dsp:spPr>
        <a:xfrm>
          <a:off x="0" y="0"/>
          <a:ext cx="6266011" cy="244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Color</a:t>
          </a:r>
        </a:p>
      </dsp:txBody>
      <dsp:txXfrm>
        <a:off x="0" y="0"/>
        <a:ext cx="6266011" cy="2449773"/>
      </dsp:txXfrm>
    </dsp:sp>
    <dsp:sp modelId="{BCDE6451-2D4F-414F-BCA2-4A45D5B0BBE6}">
      <dsp:nvSpPr>
        <dsp:cNvPr id="0" name=""/>
        <dsp:cNvSpPr/>
      </dsp:nvSpPr>
      <dsp:spPr>
        <a:xfrm>
          <a:off x="0" y="2449773"/>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61476B-CDC4-472D-A35C-8F13007F59D9}">
      <dsp:nvSpPr>
        <dsp:cNvPr id="0" name=""/>
        <dsp:cNvSpPr/>
      </dsp:nvSpPr>
      <dsp:spPr>
        <a:xfrm>
          <a:off x="0" y="2449773"/>
          <a:ext cx="6266011" cy="244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Context</a:t>
          </a:r>
        </a:p>
      </dsp:txBody>
      <dsp:txXfrm>
        <a:off x="0" y="2449773"/>
        <a:ext cx="6266011" cy="2449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BA93-D317-45F0-B405-39BD44457C2E}">
      <dsp:nvSpPr>
        <dsp:cNvPr id="0" name=""/>
        <dsp:cNvSpPr/>
      </dsp:nvSpPr>
      <dsp:spPr>
        <a:xfrm>
          <a:off x="0" y="2392"/>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910B47-C616-4DB1-B0C8-F251D4836C68}">
      <dsp:nvSpPr>
        <dsp:cNvPr id="0" name=""/>
        <dsp:cNvSpPr/>
      </dsp:nvSpPr>
      <dsp:spPr>
        <a:xfrm>
          <a:off x="0" y="2392"/>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a:t>Color</a:t>
          </a:r>
        </a:p>
      </dsp:txBody>
      <dsp:txXfrm>
        <a:off x="0" y="2392"/>
        <a:ext cx="6266011" cy="1631587"/>
      </dsp:txXfrm>
    </dsp:sp>
    <dsp:sp modelId="{BCDE6451-2D4F-414F-BCA2-4A45D5B0BBE6}">
      <dsp:nvSpPr>
        <dsp:cNvPr id="0" name=""/>
        <dsp:cNvSpPr/>
      </dsp:nvSpPr>
      <dsp:spPr>
        <a:xfrm>
          <a:off x="0" y="1633979"/>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61476B-CDC4-472D-A35C-8F13007F59D9}">
      <dsp:nvSpPr>
        <dsp:cNvPr id="0" name=""/>
        <dsp:cNvSpPr/>
      </dsp:nvSpPr>
      <dsp:spPr>
        <a:xfrm>
          <a:off x="0" y="1633979"/>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a:t>Context</a:t>
          </a:r>
        </a:p>
      </dsp:txBody>
      <dsp:txXfrm>
        <a:off x="0" y="1633979"/>
        <a:ext cx="6266011" cy="1631587"/>
      </dsp:txXfrm>
    </dsp:sp>
    <dsp:sp modelId="{16D0E87C-FC15-4FE8-94F3-54AA4C500568}">
      <dsp:nvSpPr>
        <dsp:cNvPr id="0" name=""/>
        <dsp:cNvSpPr/>
      </dsp:nvSpPr>
      <dsp:spPr>
        <a:xfrm>
          <a:off x="0" y="3265567"/>
          <a:ext cx="62660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4DE075-8E65-45BC-A20D-47324EC94854}">
      <dsp:nvSpPr>
        <dsp:cNvPr id="0" name=""/>
        <dsp:cNvSpPr/>
      </dsp:nvSpPr>
      <dsp:spPr>
        <a:xfrm>
          <a:off x="0" y="3265567"/>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a:t>Connective Tissue</a:t>
          </a:r>
        </a:p>
      </dsp:txBody>
      <dsp:txXfrm>
        <a:off x="0" y="3265567"/>
        <a:ext cx="6266011" cy="1631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BA93-D317-45F0-B405-39BD44457C2E}">
      <dsp:nvSpPr>
        <dsp:cNvPr id="0" name=""/>
        <dsp:cNvSpPr/>
      </dsp:nvSpPr>
      <dsp:spPr>
        <a:xfrm>
          <a:off x="0" y="0"/>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910B47-C616-4DB1-B0C8-F251D4836C68}">
      <dsp:nvSpPr>
        <dsp:cNvPr id="0" name=""/>
        <dsp:cNvSpPr/>
      </dsp:nvSpPr>
      <dsp:spPr>
        <a:xfrm>
          <a:off x="0" y="0"/>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en-US" sz="5700" kern="1200"/>
            <a:t>Color</a:t>
          </a:r>
        </a:p>
      </dsp:txBody>
      <dsp:txXfrm>
        <a:off x="0" y="0"/>
        <a:ext cx="6266011" cy="1224886"/>
      </dsp:txXfrm>
    </dsp:sp>
    <dsp:sp modelId="{BCDE6451-2D4F-414F-BCA2-4A45D5B0BBE6}">
      <dsp:nvSpPr>
        <dsp:cNvPr id="0" name=""/>
        <dsp:cNvSpPr/>
      </dsp:nvSpPr>
      <dsp:spPr>
        <a:xfrm>
          <a:off x="0" y="1224886"/>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61476B-CDC4-472D-A35C-8F13007F59D9}">
      <dsp:nvSpPr>
        <dsp:cNvPr id="0" name=""/>
        <dsp:cNvSpPr/>
      </dsp:nvSpPr>
      <dsp:spPr>
        <a:xfrm>
          <a:off x="0" y="1224886"/>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en-US" sz="5700" kern="1200"/>
            <a:t>Context</a:t>
          </a:r>
        </a:p>
      </dsp:txBody>
      <dsp:txXfrm>
        <a:off x="0" y="1224886"/>
        <a:ext cx="6266011" cy="1224886"/>
      </dsp:txXfrm>
    </dsp:sp>
    <dsp:sp modelId="{16D0E87C-FC15-4FE8-94F3-54AA4C500568}">
      <dsp:nvSpPr>
        <dsp:cNvPr id="0" name=""/>
        <dsp:cNvSpPr/>
      </dsp:nvSpPr>
      <dsp:spPr>
        <a:xfrm>
          <a:off x="0" y="2449773"/>
          <a:ext cx="62660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4DE075-8E65-45BC-A20D-47324EC94854}">
      <dsp:nvSpPr>
        <dsp:cNvPr id="0" name=""/>
        <dsp:cNvSpPr/>
      </dsp:nvSpPr>
      <dsp:spPr>
        <a:xfrm>
          <a:off x="0" y="2449773"/>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en-US" sz="5700" kern="1200"/>
            <a:t>Connective Tissue</a:t>
          </a:r>
        </a:p>
      </dsp:txBody>
      <dsp:txXfrm>
        <a:off x="0" y="2449773"/>
        <a:ext cx="6266011" cy="1224886"/>
      </dsp:txXfrm>
    </dsp:sp>
    <dsp:sp modelId="{1CC68E57-5054-403D-BB95-C1B056113F65}">
      <dsp:nvSpPr>
        <dsp:cNvPr id="0" name=""/>
        <dsp:cNvSpPr/>
      </dsp:nvSpPr>
      <dsp:spPr>
        <a:xfrm>
          <a:off x="0" y="3674660"/>
          <a:ext cx="62660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DAFE527-A9F8-499D-B3FE-E2A8F035DAB5}">
      <dsp:nvSpPr>
        <dsp:cNvPr id="0" name=""/>
        <dsp:cNvSpPr/>
      </dsp:nvSpPr>
      <dsp:spPr>
        <a:xfrm>
          <a:off x="0" y="3674660"/>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en-US" sz="5700" kern="1200"/>
            <a:t>Cost</a:t>
          </a:r>
        </a:p>
      </dsp:txBody>
      <dsp:txXfrm>
        <a:off x="0" y="3674660"/>
        <a:ext cx="6266011" cy="1224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CA25A-C627-496E-91F4-B31A09062162}">
      <dsp:nvSpPr>
        <dsp:cNvPr id="0" name=""/>
        <dsp:cNvSpPr/>
      </dsp:nvSpPr>
      <dsp:spPr>
        <a:xfrm>
          <a:off x="729171" y="76612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E51FF-C427-4A17-94B5-68219F8C8BC2}">
      <dsp:nvSpPr>
        <dsp:cNvPr id="0" name=""/>
        <dsp:cNvSpPr/>
      </dsp:nvSpPr>
      <dsp:spPr>
        <a:xfrm>
          <a:off x="963171" y="100012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43DD8A-B53F-4977-974C-AE5D1AE008EB}">
      <dsp:nvSpPr>
        <dsp:cNvPr id="0" name=""/>
        <dsp:cNvSpPr/>
      </dsp:nvSpPr>
      <dsp:spPr>
        <a:xfrm>
          <a:off x="378171" y="2206125"/>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Money</a:t>
          </a:r>
          <a:endParaRPr lang="en-US" sz="2800" kern="1200" dirty="0"/>
        </a:p>
      </dsp:txBody>
      <dsp:txXfrm>
        <a:off x="378171" y="2206125"/>
        <a:ext cx="1800000" cy="742500"/>
      </dsp:txXfrm>
    </dsp:sp>
    <dsp:sp modelId="{D453C631-DB96-4C8C-BD26-DE644D3B9B7B}">
      <dsp:nvSpPr>
        <dsp:cNvPr id="0" name=""/>
        <dsp:cNvSpPr/>
      </dsp:nvSpPr>
      <dsp:spPr>
        <a:xfrm>
          <a:off x="2844171" y="76612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A9406-B929-4ACF-9918-C4EB9AADEF1A}">
      <dsp:nvSpPr>
        <dsp:cNvPr id="0" name=""/>
        <dsp:cNvSpPr/>
      </dsp:nvSpPr>
      <dsp:spPr>
        <a:xfrm>
          <a:off x="3078171" y="100012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38E7A5-B122-493B-9180-0B1436A8E804}">
      <dsp:nvSpPr>
        <dsp:cNvPr id="0" name=""/>
        <dsp:cNvSpPr/>
      </dsp:nvSpPr>
      <dsp:spPr>
        <a:xfrm>
          <a:off x="2493171" y="2206125"/>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Time</a:t>
          </a:r>
          <a:endParaRPr lang="en-US" sz="2800" kern="1200" dirty="0"/>
        </a:p>
      </dsp:txBody>
      <dsp:txXfrm>
        <a:off x="2493171" y="2206125"/>
        <a:ext cx="1800000" cy="742500"/>
      </dsp:txXfrm>
    </dsp:sp>
    <dsp:sp modelId="{6EEE84F3-319F-4D45-98A1-C257772A7805}">
      <dsp:nvSpPr>
        <dsp:cNvPr id="0" name=""/>
        <dsp:cNvSpPr/>
      </dsp:nvSpPr>
      <dsp:spPr>
        <a:xfrm>
          <a:off x="4959171" y="76612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EE120-B756-47FD-8F6C-D4C24012F7B2}">
      <dsp:nvSpPr>
        <dsp:cNvPr id="0" name=""/>
        <dsp:cNvSpPr/>
      </dsp:nvSpPr>
      <dsp:spPr>
        <a:xfrm>
          <a:off x="5193171" y="100012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D548E0-B442-44EB-84E1-E2451B842B84}">
      <dsp:nvSpPr>
        <dsp:cNvPr id="0" name=""/>
        <dsp:cNvSpPr/>
      </dsp:nvSpPr>
      <dsp:spPr>
        <a:xfrm>
          <a:off x="4608171" y="2206125"/>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Capacity</a:t>
          </a:r>
        </a:p>
      </dsp:txBody>
      <dsp:txXfrm>
        <a:off x="4608171" y="2206125"/>
        <a:ext cx="1800000" cy="742500"/>
      </dsp:txXfrm>
    </dsp:sp>
    <dsp:sp modelId="{B0B41A90-83B7-4BDD-AF83-F87EE23B4597}">
      <dsp:nvSpPr>
        <dsp:cNvPr id="0" name=""/>
        <dsp:cNvSpPr/>
      </dsp:nvSpPr>
      <dsp:spPr>
        <a:xfrm>
          <a:off x="7074171" y="76612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9AA2C-A62D-493F-BB0B-109C9A501D65}">
      <dsp:nvSpPr>
        <dsp:cNvPr id="0" name=""/>
        <dsp:cNvSpPr/>
      </dsp:nvSpPr>
      <dsp:spPr>
        <a:xfrm>
          <a:off x="7308171" y="100012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12981-AD96-43BC-8C89-FC79E3D5B877}">
      <dsp:nvSpPr>
        <dsp:cNvPr id="0" name=""/>
        <dsp:cNvSpPr/>
      </dsp:nvSpPr>
      <dsp:spPr>
        <a:xfrm>
          <a:off x="6723171" y="2206125"/>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Risk</a:t>
          </a:r>
          <a:endParaRPr lang="en-US" sz="1300" kern="1200" dirty="0"/>
        </a:p>
      </dsp:txBody>
      <dsp:txXfrm>
        <a:off x="6723171" y="2206125"/>
        <a:ext cx="1800000" cy="742500"/>
      </dsp:txXfrm>
    </dsp:sp>
    <dsp:sp modelId="{9AA01AEA-97B2-4595-B846-0B1C13FDF0C9}">
      <dsp:nvSpPr>
        <dsp:cNvPr id="0" name=""/>
        <dsp:cNvSpPr/>
      </dsp:nvSpPr>
      <dsp:spPr>
        <a:xfrm>
          <a:off x="9189171" y="76612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09CE8-3030-418D-8A3D-BED475BC7C64}">
      <dsp:nvSpPr>
        <dsp:cNvPr id="0" name=""/>
        <dsp:cNvSpPr/>
      </dsp:nvSpPr>
      <dsp:spPr>
        <a:xfrm>
          <a:off x="9423171" y="100012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348394-6996-4444-A584-4B7D6A4DCEAB}">
      <dsp:nvSpPr>
        <dsp:cNvPr id="0" name=""/>
        <dsp:cNvSpPr/>
      </dsp:nvSpPr>
      <dsp:spPr>
        <a:xfrm>
          <a:off x="8838171" y="2206125"/>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Priority level</a:t>
          </a:r>
        </a:p>
      </dsp:txBody>
      <dsp:txXfrm>
        <a:off x="8838171" y="2206125"/>
        <a:ext cx="1800000" cy="74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BA93-D317-45F0-B405-39BD44457C2E}">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910B47-C616-4DB1-B0C8-F251D4836C68}">
      <dsp:nvSpPr>
        <dsp:cNvPr id="0" name=""/>
        <dsp:cNvSpPr/>
      </dsp:nvSpPr>
      <dsp:spPr>
        <a:xfrm>
          <a:off x="0" y="59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Color</a:t>
          </a:r>
        </a:p>
      </dsp:txBody>
      <dsp:txXfrm>
        <a:off x="0" y="598"/>
        <a:ext cx="6266011" cy="979670"/>
      </dsp:txXfrm>
    </dsp:sp>
    <dsp:sp modelId="{BCDE6451-2D4F-414F-BCA2-4A45D5B0BBE6}">
      <dsp:nvSpPr>
        <dsp:cNvPr id="0" name=""/>
        <dsp:cNvSpPr/>
      </dsp:nvSpPr>
      <dsp:spPr>
        <a:xfrm>
          <a:off x="0" y="980268"/>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61476B-CDC4-472D-A35C-8F13007F59D9}">
      <dsp:nvSpPr>
        <dsp:cNvPr id="0" name=""/>
        <dsp:cNvSpPr/>
      </dsp:nvSpPr>
      <dsp:spPr>
        <a:xfrm>
          <a:off x="0" y="98026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Context</a:t>
          </a:r>
        </a:p>
      </dsp:txBody>
      <dsp:txXfrm>
        <a:off x="0" y="980268"/>
        <a:ext cx="6266011" cy="979670"/>
      </dsp:txXfrm>
    </dsp:sp>
    <dsp:sp modelId="{16D0E87C-FC15-4FE8-94F3-54AA4C500568}">
      <dsp:nvSpPr>
        <dsp:cNvPr id="0" name=""/>
        <dsp:cNvSpPr/>
      </dsp:nvSpPr>
      <dsp:spPr>
        <a:xfrm>
          <a:off x="0" y="1959938"/>
          <a:ext cx="62660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4DE075-8E65-45BC-A20D-47324EC94854}">
      <dsp:nvSpPr>
        <dsp:cNvPr id="0" name=""/>
        <dsp:cNvSpPr/>
      </dsp:nvSpPr>
      <dsp:spPr>
        <a:xfrm>
          <a:off x="0" y="195993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Connective Tissue</a:t>
          </a:r>
        </a:p>
      </dsp:txBody>
      <dsp:txXfrm>
        <a:off x="0" y="1959938"/>
        <a:ext cx="6266011" cy="979670"/>
      </dsp:txXfrm>
    </dsp:sp>
    <dsp:sp modelId="{1CC68E57-5054-403D-BB95-C1B056113F65}">
      <dsp:nvSpPr>
        <dsp:cNvPr id="0" name=""/>
        <dsp:cNvSpPr/>
      </dsp:nvSpPr>
      <dsp:spPr>
        <a:xfrm>
          <a:off x="0" y="2939608"/>
          <a:ext cx="62660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DAFE527-A9F8-499D-B3FE-E2A8F035DAB5}">
      <dsp:nvSpPr>
        <dsp:cNvPr id="0" name=""/>
        <dsp:cNvSpPr/>
      </dsp:nvSpPr>
      <dsp:spPr>
        <a:xfrm>
          <a:off x="0" y="293960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Cost</a:t>
          </a:r>
        </a:p>
      </dsp:txBody>
      <dsp:txXfrm>
        <a:off x="0" y="2939608"/>
        <a:ext cx="6266011" cy="979670"/>
      </dsp:txXfrm>
    </dsp:sp>
    <dsp:sp modelId="{7007A277-02CE-4ED9-A68F-CCF5C668C976}">
      <dsp:nvSpPr>
        <dsp:cNvPr id="0" name=""/>
        <dsp:cNvSpPr/>
      </dsp:nvSpPr>
      <dsp:spPr>
        <a:xfrm>
          <a:off x="0" y="3919278"/>
          <a:ext cx="6266011"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A27375B-3F9F-484C-AE58-92680F7EDE9B}">
      <dsp:nvSpPr>
        <dsp:cNvPr id="0" name=""/>
        <dsp:cNvSpPr/>
      </dsp:nvSpPr>
      <dsp:spPr>
        <a:xfrm>
          <a:off x="0" y="391927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Consequence</a:t>
          </a:r>
        </a:p>
      </dsp:txBody>
      <dsp:txXfrm>
        <a:off x="0" y="3919278"/>
        <a:ext cx="6266011" cy="979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BA93-D317-45F0-B405-39BD44457C2E}">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910B47-C616-4DB1-B0C8-F251D4836C68}">
      <dsp:nvSpPr>
        <dsp:cNvPr id="0" name=""/>
        <dsp:cNvSpPr/>
      </dsp:nvSpPr>
      <dsp:spPr>
        <a:xfrm>
          <a:off x="0" y="59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Color</a:t>
          </a:r>
        </a:p>
      </dsp:txBody>
      <dsp:txXfrm>
        <a:off x="0" y="598"/>
        <a:ext cx="6266011" cy="979670"/>
      </dsp:txXfrm>
    </dsp:sp>
    <dsp:sp modelId="{BCDE6451-2D4F-414F-BCA2-4A45D5B0BBE6}">
      <dsp:nvSpPr>
        <dsp:cNvPr id="0" name=""/>
        <dsp:cNvSpPr/>
      </dsp:nvSpPr>
      <dsp:spPr>
        <a:xfrm>
          <a:off x="0" y="980268"/>
          <a:ext cx="6266011"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961476B-CDC4-472D-A35C-8F13007F59D9}">
      <dsp:nvSpPr>
        <dsp:cNvPr id="0" name=""/>
        <dsp:cNvSpPr/>
      </dsp:nvSpPr>
      <dsp:spPr>
        <a:xfrm>
          <a:off x="0" y="98026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Context</a:t>
          </a:r>
        </a:p>
      </dsp:txBody>
      <dsp:txXfrm>
        <a:off x="0" y="980268"/>
        <a:ext cx="6266011" cy="979670"/>
      </dsp:txXfrm>
    </dsp:sp>
    <dsp:sp modelId="{16D0E87C-FC15-4FE8-94F3-54AA4C500568}">
      <dsp:nvSpPr>
        <dsp:cNvPr id="0" name=""/>
        <dsp:cNvSpPr/>
      </dsp:nvSpPr>
      <dsp:spPr>
        <a:xfrm>
          <a:off x="0" y="1959938"/>
          <a:ext cx="6266011"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4DE075-8E65-45BC-A20D-47324EC94854}">
      <dsp:nvSpPr>
        <dsp:cNvPr id="0" name=""/>
        <dsp:cNvSpPr/>
      </dsp:nvSpPr>
      <dsp:spPr>
        <a:xfrm>
          <a:off x="0" y="195993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Connective Tissue</a:t>
          </a:r>
        </a:p>
      </dsp:txBody>
      <dsp:txXfrm>
        <a:off x="0" y="1959938"/>
        <a:ext cx="6266011" cy="979670"/>
      </dsp:txXfrm>
    </dsp:sp>
    <dsp:sp modelId="{1CC68E57-5054-403D-BB95-C1B056113F65}">
      <dsp:nvSpPr>
        <dsp:cNvPr id="0" name=""/>
        <dsp:cNvSpPr/>
      </dsp:nvSpPr>
      <dsp:spPr>
        <a:xfrm>
          <a:off x="0" y="2939608"/>
          <a:ext cx="6266011"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DAFE527-A9F8-499D-B3FE-E2A8F035DAB5}">
      <dsp:nvSpPr>
        <dsp:cNvPr id="0" name=""/>
        <dsp:cNvSpPr/>
      </dsp:nvSpPr>
      <dsp:spPr>
        <a:xfrm>
          <a:off x="0" y="293960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Cost</a:t>
          </a:r>
        </a:p>
      </dsp:txBody>
      <dsp:txXfrm>
        <a:off x="0" y="2939608"/>
        <a:ext cx="6266011" cy="979670"/>
      </dsp:txXfrm>
    </dsp:sp>
    <dsp:sp modelId="{7007A277-02CE-4ED9-A68F-CCF5C668C976}">
      <dsp:nvSpPr>
        <dsp:cNvPr id="0" name=""/>
        <dsp:cNvSpPr/>
      </dsp:nvSpPr>
      <dsp:spPr>
        <a:xfrm>
          <a:off x="0" y="3919278"/>
          <a:ext cx="6266011"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A27375B-3F9F-484C-AE58-92680F7EDE9B}">
      <dsp:nvSpPr>
        <dsp:cNvPr id="0" name=""/>
        <dsp:cNvSpPr/>
      </dsp:nvSpPr>
      <dsp:spPr>
        <a:xfrm>
          <a:off x="0" y="3919278"/>
          <a:ext cx="6266011" cy="97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Consequence</a:t>
          </a:r>
        </a:p>
      </dsp:txBody>
      <dsp:txXfrm>
        <a:off x="0" y="3919278"/>
        <a:ext cx="6266011" cy="9796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367A4-0DCC-4A5A-8B6C-EC6BB093A47F}"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A3F40-BDDD-457A-87D1-29ACD3AC95D3}" type="slidenum">
              <a:rPr lang="en-US" smtClean="0"/>
              <a:t>‹#›</a:t>
            </a:fld>
            <a:endParaRPr lang="en-US"/>
          </a:p>
        </p:txBody>
      </p:sp>
    </p:spTree>
    <p:extLst>
      <p:ext uri="{BB962C8B-B14F-4D97-AF65-F5344CB8AC3E}">
        <p14:creationId xmlns:p14="http://schemas.microsoft.com/office/powerpoint/2010/main" val="196519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to </a:t>
            </a:r>
            <a:r>
              <a:rPr lang="en-US" dirty="0" err="1"/>
              <a:t>Brene</a:t>
            </a:r>
            <a:r>
              <a:rPr lang="en-US" dirty="0"/>
              <a:t> Brown</a:t>
            </a:r>
          </a:p>
        </p:txBody>
      </p:sp>
      <p:sp>
        <p:nvSpPr>
          <p:cNvPr id="4" name="Slide Number Placeholder 3"/>
          <p:cNvSpPr>
            <a:spLocks noGrp="1"/>
          </p:cNvSpPr>
          <p:nvPr>
            <p:ph type="sldNum" sz="quarter" idx="5"/>
          </p:nvPr>
        </p:nvSpPr>
        <p:spPr/>
        <p:txBody>
          <a:bodyPr/>
          <a:lstStyle/>
          <a:p>
            <a:fld id="{137A3F40-BDDD-457A-87D1-29ACD3AC95D3}" type="slidenum">
              <a:rPr lang="en-US" smtClean="0"/>
              <a:t>6</a:t>
            </a:fld>
            <a:endParaRPr lang="en-US"/>
          </a:p>
        </p:txBody>
      </p:sp>
    </p:spTree>
    <p:extLst>
      <p:ext uri="{BB962C8B-B14F-4D97-AF65-F5344CB8AC3E}">
        <p14:creationId xmlns:p14="http://schemas.microsoft.com/office/powerpoint/2010/main" val="41533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say “yes” to one thing, you are saying “no” to something else.</a:t>
            </a:r>
          </a:p>
        </p:txBody>
      </p:sp>
      <p:sp>
        <p:nvSpPr>
          <p:cNvPr id="4" name="Slide Number Placeholder 3"/>
          <p:cNvSpPr>
            <a:spLocks noGrp="1"/>
          </p:cNvSpPr>
          <p:nvPr>
            <p:ph type="sldNum" sz="quarter" idx="5"/>
          </p:nvPr>
        </p:nvSpPr>
        <p:spPr/>
        <p:txBody>
          <a:bodyPr/>
          <a:lstStyle/>
          <a:p>
            <a:fld id="{137A3F40-BDDD-457A-87D1-29ACD3AC95D3}" type="slidenum">
              <a:rPr lang="en-US" smtClean="0"/>
              <a:t>16</a:t>
            </a:fld>
            <a:endParaRPr lang="en-US"/>
          </a:p>
        </p:txBody>
      </p:sp>
    </p:spTree>
    <p:extLst>
      <p:ext uri="{BB962C8B-B14F-4D97-AF65-F5344CB8AC3E}">
        <p14:creationId xmlns:p14="http://schemas.microsoft.com/office/powerpoint/2010/main" val="17029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A3F40-BDDD-457A-87D1-29ACD3AC95D3}" type="slidenum">
              <a:rPr lang="en-US" smtClean="0"/>
              <a:t>26</a:t>
            </a:fld>
            <a:endParaRPr lang="en-US"/>
          </a:p>
        </p:txBody>
      </p:sp>
    </p:spTree>
    <p:extLst>
      <p:ext uri="{BB962C8B-B14F-4D97-AF65-F5344CB8AC3E}">
        <p14:creationId xmlns:p14="http://schemas.microsoft.com/office/powerpoint/2010/main" val="140747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8/26/2023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76943" y="1623412"/>
            <a:ext cx="3730515" cy="2352485"/>
          </a:xfrm>
        </p:spPr>
        <p:txBody>
          <a:bodyPr>
            <a:normAutofit fontScale="90000"/>
          </a:bodyPr>
          <a:lstStyle/>
          <a:p>
            <a:pPr algn="l"/>
            <a:r>
              <a:rPr lang="en-US" sz="4400" dirty="0"/>
              <a:t>Painting a Clear Picture – the 5 C’s of Effective Communication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576942" y="3975897"/>
            <a:ext cx="3730515" cy="1278235"/>
          </a:xfrm>
        </p:spPr>
        <p:txBody>
          <a:bodyPr>
            <a:normAutofit/>
          </a:bodyPr>
          <a:lstStyle/>
          <a:p>
            <a:pPr algn="l"/>
            <a:r>
              <a:rPr lang="en-US" sz="1800" dirty="0">
                <a:solidFill>
                  <a:srgbClr val="FC05CB"/>
                </a:solidFill>
              </a:rPr>
              <a:t>Michelle Johnston</a:t>
            </a:r>
          </a:p>
          <a:p>
            <a:pPr algn="l"/>
            <a:r>
              <a:rPr lang="en-US" sz="1800" dirty="0">
                <a:solidFill>
                  <a:srgbClr val="FC05CB"/>
                </a:solidFill>
              </a:rPr>
              <a:t>Director of Behavioral Health</a:t>
            </a:r>
          </a:p>
          <a:p>
            <a:pPr algn="l"/>
            <a:r>
              <a:rPr lang="en-US" sz="1800" dirty="0">
                <a:solidFill>
                  <a:srgbClr val="FC05CB"/>
                </a:solidFill>
              </a:rPr>
              <a:t>U.S.VETS – Las Vegas</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dExchanger: Context Matters | AdExchanger">
            <a:extLst>
              <a:ext uri="{FF2B5EF4-FFF2-40B4-BE49-F238E27FC236}">
                <a16:creationId xmlns:a16="http://schemas.microsoft.com/office/drawing/2014/main" id="{6687079C-BE0D-C3B9-C2A4-2C06231F33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44" r="4811" b="-1"/>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0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2AAFAFB1-F1DC-BA8E-125D-6DE3F997206E}"/>
              </a:ext>
            </a:extLst>
          </p:cNvPr>
          <p:cNvSpPr>
            <a:spLocks noGrp="1"/>
          </p:cNvSpPr>
          <p:nvPr>
            <p:ph type="title"/>
          </p:nvPr>
        </p:nvSpPr>
        <p:spPr>
          <a:xfrm>
            <a:off x="6900493" y="609600"/>
            <a:ext cx="4538124" cy="970450"/>
          </a:xfrm>
        </p:spPr>
        <p:txBody>
          <a:bodyPr anchor="b">
            <a:normAutofit/>
          </a:bodyPr>
          <a:lstStyle/>
          <a:p>
            <a:pPr algn="l"/>
            <a:r>
              <a:rPr lang="en-US" sz="4800" dirty="0"/>
              <a:t>Context</a:t>
            </a:r>
            <a:endParaRPr lang="en-US" sz="3200" dirty="0"/>
          </a:p>
        </p:txBody>
      </p:sp>
      <p:sp>
        <p:nvSpPr>
          <p:cNvPr id="3" name="Content Placeholder 2">
            <a:extLst>
              <a:ext uri="{FF2B5EF4-FFF2-40B4-BE49-F238E27FC236}">
                <a16:creationId xmlns:a16="http://schemas.microsoft.com/office/drawing/2014/main" id="{B8E108D3-604F-F2F2-0A86-3C44C6EBDAEA}"/>
              </a:ext>
            </a:extLst>
          </p:cNvPr>
          <p:cNvSpPr>
            <a:spLocks noGrp="1"/>
          </p:cNvSpPr>
          <p:nvPr>
            <p:ph idx="1"/>
          </p:nvPr>
        </p:nvSpPr>
        <p:spPr>
          <a:xfrm>
            <a:off x="6900493" y="1732449"/>
            <a:ext cx="4403596" cy="4058751"/>
          </a:xfrm>
        </p:spPr>
        <p:txBody>
          <a:bodyPr anchor="t">
            <a:normAutofit/>
          </a:bodyPr>
          <a:lstStyle/>
          <a:p>
            <a:r>
              <a:rPr lang="en-US" sz="3200" dirty="0"/>
              <a:t>Share the impact of this decision or assignment</a:t>
            </a:r>
          </a:p>
          <a:p>
            <a:r>
              <a:rPr lang="en-US" sz="3200" dirty="0"/>
              <a:t>Why is it important?</a:t>
            </a:r>
          </a:p>
          <a:p>
            <a:r>
              <a:rPr lang="en-US" sz="3200" dirty="0"/>
              <a:t>Who will it help?</a:t>
            </a:r>
          </a:p>
          <a:p>
            <a:r>
              <a:rPr lang="en-US" sz="3200" dirty="0"/>
              <a:t>Where and when should it be done?</a:t>
            </a:r>
          </a:p>
          <a:p>
            <a:pPr marL="36900" indent="0">
              <a:buNone/>
            </a:pPr>
            <a:endParaRPr lang="en-US" sz="1800" dirty="0"/>
          </a:p>
          <a:p>
            <a:endParaRPr lang="en-US" sz="1800" dirty="0"/>
          </a:p>
        </p:txBody>
      </p:sp>
    </p:spTree>
    <p:extLst>
      <p:ext uri="{BB962C8B-B14F-4D97-AF65-F5344CB8AC3E}">
        <p14:creationId xmlns:p14="http://schemas.microsoft.com/office/powerpoint/2010/main" val="5515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013857"/>
            <a:ext cx="5978072" cy="4561114"/>
          </a:xfrm>
        </p:spPr>
        <p:txBody>
          <a:bodyPr anchor="ctr">
            <a:normAutofit fontScale="85000" lnSpcReduction="20000"/>
          </a:bodyPr>
          <a:lstStyle/>
          <a:p>
            <a:r>
              <a:rPr lang="en-US" sz="3200" b="1" dirty="0"/>
              <a:t>Context</a:t>
            </a:r>
          </a:p>
          <a:p>
            <a:pPr lvl="1"/>
            <a:r>
              <a:rPr lang="en-US" sz="3000" dirty="0"/>
              <a:t>Impact: By doing the assignment before and after learning the 5 C’s, the concepts will be reinforced.</a:t>
            </a:r>
          </a:p>
          <a:p>
            <a:pPr lvl="1"/>
            <a:r>
              <a:rPr lang="en-US" sz="3000" dirty="0"/>
              <a:t>Why? Thinking in pictures awakens another part of our brain and aids in memory.</a:t>
            </a:r>
          </a:p>
          <a:p>
            <a:pPr lvl="1"/>
            <a:r>
              <a:rPr lang="en-US" sz="3000" dirty="0"/>
              <a:t>Who, Where and When? At the end of the presentation, there will be time to do it again, using any </a:t>
            </a:r>
            <a:r>
              <a:rPr lang="en-US" sz="3000" dirty="0" err="1"/>
              <a:t>medicum</a:t>
            </a:r>
            <a:r>
              <a:rPr lang="en-US" sz="3000" dirty="0"/>
              <a:t> at your disposal so that you may share with the group if you desire. </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369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56B-E123-2663-B8BA-E41927F87082}"/>
              </a:ext>
            </a:extLst>
          </p:cNvPr>
          <p:cNvSpPr>
            <a:spLocks noGrp="1"/>
          </p:cNvSpPr>
          <p:nvPr>
            <p:ph type="title"/>
          </p:nvPr>
        </p:nvSpPr>
        <p:spPr>
          <a:xfrm>
            <a:off x="633743" y="609599"/>
            <a:ext cx="3413156" cy="5273675"/>
          </a:xfrm>
        </p:spPr>
        <p:txBody>
          <a:bodyPr>
            <a:normAutofit/>
          </a:bodyPr>
          <a:lstStyle/>
          <a:p>
            <a:r>
              <a:rPr lang="en-US" sz="3600" dirty="0"/>
              <a:t>What can you do if you don’t know the context yourself?</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3F947BB-9747-E9CD-7189-D17E5313DBC6}"/>
              </a:ext>
            </a:extLst>
          </p:cNvPr>
          <p:cNvGraphicFramePr>
            <a:graphicFrameLocks noGrp="1"/>
          </p:cNvGraphicFramePr>
          <p:nvPr>
            <p:ph idx="1"/>
            <p:extLst>
              <p:ext uri="{D42A27DB-BD31-4B8C-83A1-F6EECF244321}">
                <p14:modId xmlns:p14="http://schemas.microsoft.com/office/powerpoint/2010/main" val="2339347613"/>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76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DD68BA93-D317-45F0-B405-39BD44457C2E}"/>
                                            </p:graphicEl>
                                          </p:spTgt>
                                        </p:tgtEl>
                                        <p:attrNameLst>
                                          <p:attrName>style.visibility</p:attrName>
                                        </p:attrNameLst>
                                      </p:cBhvr>
                                      <p:to>
                                        <p:strVal val="visible"/>
                                      </p:to>
                                    </p:set>
                                    <p:animEffect transition="in" filter="wipe(down)">
                                      <p:cBhvr>
                                        <p:cTn id="7" dur="500"/>
                                        <p:tgtEl>
                                          <p:spTgt spid="5">
                                            <p:graphicEl>
                                              <a:dgm id="{DD68BA93-D317-45F0-B405-39BD44457C2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CF910B47-C616-4DB1-B0C8-F251D4836C68}"/>
                                            </p:graphicEl>
                                          </p:spTgt>
                                        </p:tgtEl>
                                        <p:attrNameLst>
                                          <p:attrName>style.visibility</p:attrName>
                                        </p:attrNameLst>
                                      </p:cBhvr>
                                      <p:to>
                                        <p:strVal val="visible"/>
                                      </p:to>
                                    </p:set>
                                    <p:animEffect transition="in" filter="wipe(down)">
                                      <p:cBhvr>
                                        <p:cTn id="10" dur="500"/>
                                        <p:tgtEl>
                                          <p:spTgt spid="5">
                                            <p:graphicEl>
                                              <a:dgm id="{CF910B47-C616-4DB1-B0C8-F251D4836C68}"/>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BCDE6451-2D4F-414F-BCA2-4A45D5B0BBE6}"/>
                                            </p:graphicEl>
                                          </p:spTgt>
                                        </p:tgtEl>
                                        <p:attrNameLst>
                                          <p:attrName>style.visibility</p:attrName>
                                        </p:attrNameLst>
                                      </p:cBhvr>
                                      <p:to>
                                        <p:strVal val="visible"/>
                                      </p:to>
                                    </p:set>
                                    <p:animEffect transition="in" filter="wipe(down)">
                                      <p:cBhvr>
                                        <p:cTn id="13" dur="500"/>
                                        <p:tgtEl>
                                          <p:spTgt spid="5">
                                            <p:graphicEl>
                                              <a:dgm id="{BCDE6451-2D4F-414F-BCA2-4A45D5B0BBE6}"/>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9961476B-CDC4-472D-A35C-8F13007F59D9}"/>
                                            </p:graphicEl>
                                          </p:spTgt>
                                        </p:tgtEl>
                                        <p:attrNameLst>
                                          <p:attrName>style.visibility</p:attrName>
                                        </p:attrNameLst>
                                      </p:cBhvr>
                                      <p:to>
                                        <p:strVal val="visible"/>
                                      </p:to>
                                    </p:set>
                                    <p:animEffect transition="in" filter="wipe(down)">
                                      <p:cBhvr>
                                        <p:cTn id="16" dur="500"/>
                                        <p:tgtEl>
                                          <p:spTgt spid="5">
                                            <p:graphicEl>
                                              <a:dgm id="{9961476B-CDC4-472D-A35C-8F13007F59D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dgm id="{16D0E87C-FC15-4FE8-94F3-54AA4C500568}"/>
                                            </p:graphicEl>
                                          </p:spTgt>
                                        </p:tgtEl>
                                        <p:attrNameLst>
                                          <p:attrName>style.visibility</p:attrName>
                                        </p:attrNameLst>
                                      </p:cBhvr>
                                      <p:to>
                                        <p:strVal val="visible"/>
                                      </p:to>
                                    </p:set>
                                    <p:animEffect transition="in" filter="wipe(down)">
                                      <p:cBhvr>
                                        <p:cTn id="21" dur="500"/>
                                        <p:tgtEl>
                                          <p:spTgt spid="5">
                                            <p:graphicEl>
                                              <a:dgm id="{16D0E87C-FC15-4FE8-94F3-54AA4C500568}"/>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graphicEl>
                                              <a:dgm id="{D04DE075-8E65-45BC-A20D-47324EC94854}"/>
                                            </p:graphicEl>
                                          </p:spTgt>
                                        </p:tgtEl>
                                        <p:attrNameLst>
                                          <p:attrName>style.visibility</p:attrName>
                                        </p:attrNameLst>
                                      </p:cBhvr>
                                      <p:to>
                                        <p:strVal val="visible"/>
                                      </p:to>
                                    </p:set>
                                    <p:animEffect transition="in" filter="wipe(down)">
                                      <p:cBhvr>
                                        <p:cTn id="24" dur="500"/>
                                        <p:tgtEl>
                                          <p:spTgt spid="5">
                                            <p:graphicEl>
                                              <a:dgm id="{D04DE075-8E65-45BC-A20D-47324EC948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16FE2-9F77-1B26-D7F8-73BB1D9B1263}"/>
              </a:ext>
            </a:extLst>
          </p:cNvPr>
          <p:cNvSpPr>
            <a:spLocks noGrp="1"/>
          </p:cNvSpPr>
          <p:nvPr>
            <p:ph type="title"/>
          </p:nvPr>
        </p:nvSpPr>
        <p:spPr>
          <a:xfrm>
            <a:off x="707900" y="643467"/>
            <a:ext cx="3946393" cy="1956298"/>
          </a:xfrm>
        </p:spPr>
        <p:txBody>
          <a:bodyPr>
            <a:normAutofit/>
          </a:bodyPr>
          <a:lstStyle/>
          <a:p>
            <a:pPr algn="l"/>
            <a:r>
              <a:rPr lang="en-US" sz="4000" dirty="0"/>
              <a:t>Connective Tissue</a:t>
            </a:r>
          </a:p>
        </p:txBody>
      </p:sp>
      <p:sp>
        <p:nvSpPr>
          <p:cNvPr id="3" name="Content Placeholder 2">
            <a:extLst>
              <a:ext uri="{FF2B5EF4-FFF2-40B4-BE49-F238E27FC236}">
                <a16:creationId xmlns:a16="http://schemas.microsoft.com/office/drawing/2014/main" id="{64478AC9-E49A-B460-0915-4536075CEA23}"/>
              </a:ext>
            </a:extLst>
          </p:cNvPr>
          <p:cNvSpPr>
            <a:spLocks noGrp="1"/>
          </p:cNvSpPr>
          <p:nvPr>
            <p:ph idx="1"/>
          </p:nvPr>
        </p:nvSpPr>
        <p:spPr>
          <a:xfrm>
            <a:off x="5139768" y="643467"/>
            <a:ext cx="6430560" cy="2308910"/>
          </a:xfrm>
        </p:spPr>
        <p:txBody>
          <a:bodyPr anchor="ctr">
            <a:normAutofit/>
          </a:bodyPr>
          <a:lstStyle/>
          <a:p>
            <a:r>
              <a:rPr lang="en-US" sz="2400" dirty="0"/>
              <a:t>How does this task/decision solve or amplify what’s already happened or what’s happening now?</a:t>
            </a:r>
          </a:p>
          <a:p>
            <a:r>
              <a:rPr lang="en-US" sz="2400" dirty="0"/>
              <a:t>How does it lay the groundwork for the vision of the future?</a:t>
            </a:r>
          </a:p>
        </p:txBody>
      </p:sp>
      <p:pic>
        <p:nvPicPr>
          <p:cNvPr id="5" name="Picture 4" descr="A picture containing device&#10;&#10;Description automatically generated">
            <a:extLst>
              <a:ext uri="{FF2B5EF4-FFF2-40B4-BE49-F238E27FC236}">
                <a16:creationId xmlns:a16="http://schemas.microsoft.com/office/drawing/2014/main" id="{5B228354-1C05-4382-3988-57641C41DED5}"/>
              </a:ext>
            </a:extLst>
          </p:cNvPr>
          <p:cNvPicPr>
            <a:picLocks noChangeAspect="1"/>
          </p:cNvPicPr>
          <p:nvPr/>
        </p:nvPicPr>
        <p:blipFill>
          <a:blip r:embed="rId3"/>
          <a:stretch>
            <a:fillRect/>
          </a:stretch>
        </p:blipFill>
        <p:spPr>
          <a:xfrm>
            <a:off x="702088" y="2952377"/>
            <a:ext cx="10809620" cy="3107766"/>
          </a:xfrm>
          <a:prstGeom prst="rect">
            <a:avLst/>
          </a:prstGeom>
        </p:spPr>
      </p:pic>
    </p:spTree>
    <p:extLst>
      <p:ext uri="{BB962C8B-B14F-4D97-AF65-F5344CB8AC3E}">
        <p14:creationId xmlns:p14="http://schemas.microsoft.com/office/powerpoint/2010/main" val="358619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013857"/>
            <a:ext cx="5978072" cy="4561114"/>
          </a:xfrm>
        </p:spPr>
        <p:txBody>
          <a:bodyPr anchor="ctr">
            <a:normAutofit fontScale="85000" lnSpcReduction="20000"/>
          </a:bodyPr>
          <a:lstStyle/>
          <a:p>
            <a:r>
              <a:rPr lang="en-US" sz="3200" b="1" dirty="0"/>
              <a:t>Connective Tissue</a:t>
            </a:r>
          </a:p>
          <a:p>
            <a:pPr lvl="1"/>
            <a:r>
              <a:rPr lang="en-US" sz="3000" dirty="0"/>
              <a:t>Past: Communication has been unclear, and employees got frustrated with each other</a:t>
            </a:r>
          </a:p>
          <a:p>
            <a:pPr lvl="1"/>
            <a:r>
              <a:rPr lang="en-US" sz="3000" dirty="0"/>
              <a:t>Present: Practicing communication through an assignment with little consequence</a:t>
            </a:r>
          </a:p>
          <a:p>
            <a:pPr lvl="1"/>
            <a:r>
              <a:rPr lang="en-US" sz="3000" dirty="0"/>
              <a:t>Future: When you must communicate a task, request or decision to another person, this activity will help you remember the 5 C’s. </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9799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56B-E123-2663-B8BA-E41927F87082}"/>
              </a:ext>
            </a:extLst>
          </p:cNvPr>
          <p:cNvSpPr>
            <a:spLocks noGrp="1"/>
          </p:cNvSpPr>
          <p:nvPr>
            <p:ph type="title"/>
          </p:nvPr>
        </p:nvSpPr>
        <p:spPr>
          <a:xfrm>
            <a:off x="633743" y="609599"/>
            <a:ext cx="3413156" cy="5273675"/>
          </a:xfrm>
        </p:spPr>
        <p:txBody>
          <a:bodyPr>
            <a:normAutofit/>
          </a:bodyPr>
          <a:lstStyle/>
          <a:p>
            <a:r>
              <a:rPr lang="en-US" sz="3600" dirty="0"/>
              <a:t>What else can you share about the past, present and future that relates to your challenge?</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3F947BB-9747-E9CD-7189-D17E5313DBC6}"/>
              </a:ext>
            </a:extLst>
          </p:cNvPr>
          <p:cNvGraphicFramePr>
            <a:graphicFrameLocks noGrp="1"/>
          </p:cNvGraphicFramePr>
          <p:nvPr>
            <p:ph idx="1"/>
            <p:extLst>
              <p:ext uri="{D42A27DB-BD31-4B8C-83A1-F6EECF244321}">
                <p14:modId xmlns:p14="http://schemas.microsoft.com/office/powerpoint/2010/main" val="789135228"/>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19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D68BA93-D317-45F0-B405-39BD44457C2E}"/>
                                            </p:graphicEl>
                                          </p:spTgt>
                                        </p:tgtEl>
                                        <p:attrNameLst>
                                          <p:attrName>style.visibility</p:attrName>
                                        </p:attrNameLst>
                                      </p:cBhvr>
                                      <p:to>
                                        <p:strVal val="visible"/>
                                      </p:to>
                                    </p:set>
                                    <p:anim calcmode="lin" valueType="num">
                                      <p:cBhvr additive="base">
                                        <p:cTn id="7" dur="500" fill="hold"/>
                                        <p:tgtEl>
                                          <p:spTgt spid="5">
                                            <p:graphicEl>
                                              <a:dgm id="{DD68BA93-D317-45F0-B405-39BD44457C2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D68BA93-D317-45F0-B405-39BD44457C2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CF910B47-C616-4DB1-B0C8-F251D4836C68}"/>
                                            </p:graphicEl>
                                          </p:spTgt>
                                        </p:tgtEl>
                                        <p:attrNameLst>
                                          <p:attrName>style.visibility</p:attrName>
                                        </p:attrNameLst>
                                      </p:cBhvr>
                                      <p:to>
                                        <p:strVal val="visible"/>
                                      </p:to>
                                    </p:set>
                                    <p:anim calcmode="lin" valueType="num">
                                      <p:cBhvr additive="base">
                                        <p:cTn id="11" dur="500" fill="hold"/>
                                        <p:tgtEl>
                                          <p:spTgt spid="5">
                                            <p:graphicEl>
                                              <a:dgm id="{CF910B47-C616-4DB1-B0C8-F251D4836C6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CF910B47-C616-4DB1-B0C8-F251D4836C68}"/>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BCDE6451-2D4F-414F-BCA2-4A45D5B0BBE6}"/>
                                            </p:graphicEl>
                                          </p:spTgt>
                                        </p:tgtEl>
                                        <p:attrNameLst>
                                          <p:attrName>style.visibility</p:attrName>
                                        </p:attrNameLst>
                                      </p:cBhvr>
                                      <p:to>
                                        <p:strVal val="visible"/>
                                      </p:to>
                                    </p:set>
                                    <p:anim calcmode="lin" valueType="num">
                                      <p:cBhvr additive="base">
                                        <p:cTn id="15" dur="500" fill="hold"/>
                                        <p:tgtEl>
                                          <p:spTgt spid="5">
                                            <p:graphicEl>
                                              <a:dgm id="{BCDE6451-2D4F-414F-BCA2-4A45D5B0BBE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BCDE6451-2D4F-414F-BCA2-4A45D5B0BBE6}"/>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graphicEl>
                                              <a:dgm id="{9961476B-CDC4-472D-A35C-8F13007F59D9}"/>
                                            </p:graphicEl>
                                          </p:spTgt>
                                        </p:tgtEl>
                                        <p:attrNameLst>
                                          <p:attrName>style.visibility</p:attrName>
                                        </p:attrNameLst>
                                      </p:cBhvr>
                                      <p:to>
                                        <p:strVal val="visible"/>
                                      </p:to>
                                    </p:set>
                                    <p:anim calcmode="lin" valueType="num">
                                      <p:cBhvr additive="base">
                                        <p:cTn id="19" dur="500" fill="hold"/>
                                        <p:tgtEl>
                                          <p:spTgt spid="5">
                                            <p:graphicEl>
                                              <a:dgm id="{9961476B-CDC4-472D-A35C-8F13007F59D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9961476B-CDC4-472D-A35C-8F13007F59D9}"/>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graphicEl>
                                              <a:dgm id="{16D0E87C-FC15-4FE8-94F3-54AA4C500568}"/>
                                            </p:graphicEl>
                                          </p:spTgt>
                                        </p:tgtEl>
                                        <p:attrNameLst>
                                          <p:attrName>style.visibility</p:attrName>
                                        </p:attrNameLst>
                                      </p:cBhvr>
                                      <p:to>
                                        <p:strVal val="visible"/>
                                      </p:to>
                                    </p:set>
                                    <p:anim calcmode="lin" valueType="num">
                                      <p:cBhvr additive="base">
                                        <p:cTn id="23" dur="500" fill="hold"/>
                                        <p:tgtEl>
                                          <p:spTgt spid="5">
                                            <p:graphicEl>
                                              <a:dgm id="{16D0E87C-FC15-4FE8-94F3-54AA4C50056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16D0E87C-FC15-4FE8-94F3-54AA4C50056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D04DE075-8E65-45BC-A20D-47324EC94854}"/>
                                            </p:graphicEl>
                                          </p:spTgt>
                                        </p:tgtEl>
                                        <p:attrNameLst>
                                          <p:attrName>style.visibility</p:attrName>
                                        </p:attrNameLst>
                                      </p:cBhvr>
                                      <p:to>
                                        <p:strVal val="visible"/>
                                      </p:to>
                                    </p:set>
                                    <p:anim calcmode="lin" valueType="num">
                                      <p:cBhvr additive="base">
                                        <p:cTn id="27" dur="500" fill="hold"/>
                                        <p:tgtEl>
                                          <p:spTgt spid="5">
                                            <p:graphicEl>
                                              <a:dgm id="{D04DE075-8E65-45BC-A20D-47324EC9485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D04DE075-8E65-45BC-A20D-47324EC9485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1CC68E57-5054-403D-BB95-C1B056113F65}"/>
                                            </p:graphicEl>
                                          </p:spTgt>
                                        </p:tgtEl>
                                        <p:attrNameLst>
                                          <p:attrName>style.visibility</p:attrName>
                                        </p:attrNameLst>
                                      </p:cBhvr>
                                      <p:to>
                                        <p:strVal val="visible"/>
                                      </p:to>
                                    </p:set>
                                    <p:anim calcmode="lin" valueType="num">
                                      <p:cBhvr additive="base">
                                        <p:cTn id="33" dur="500" fill="hold"/>
                                        <p:tgtEl>
                                          <p:spTgt spid="5">
                                            <p:graphicEl>
                                              <a:dgm id="{1CC68E57-5054-403D-BB95-C1B056113F6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1CC68E57-5054-403D-BB95-C1B056113F6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5DAFE527-A9F8-499D-B3FE-E2A8F035DAB5}"/>
                                            </p:graphicEl>
                                          </p:spTgt>
                                        </p:tgtEl>
                                        <p:attrNameLst>
                                          <p:attrName>style.visibility</p:attrName>
                                        </p:attrNameLst>
                                      </p:cBhvr>
                                      <p:to>
                                        <p:strVal val="visible"/>
                                      </p:to>
                                    </p:set>
                                    <p:anim calcmode="lin" valueType="num">
                                      <p:cBhvr additive="base">
                                        <p:cTn id="37" dur="500" fill="hold"/>
                                        <p:tgtEl>
                                          <p:spTgt spid="5">
                                            <p:graphicEl>
                                              <a:dgm id="{5DAFE527-A9F8-499D-B3FE-E2A8F035DAB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DAFE527-A9F8-499D-B3FE-E2A8F035DAB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B7F1-D279-A3C0-1291-7EE5A953010F}"/>
              </a:ext>
            </a:extLst>
          </p:cNvPr>
          <p:cNvSpPr>
            <a:spLocks noGrp="1"/>
          </p:cNvSpPr>
          <p:nvPr>
            <p:ph type="title"/>
          </p:nvPr>
        </p:nvSpPr>
        <p:spPr>
          <a:xfrm>
            <a:off x="913795" y="609600"/>
            <a:ext cx="10353762" cy="1257300"/>
          </a:xfrm>
        </p:spPr>
        <p:txBody>
          <a:bodyPr>
            <a:normAutofit/>
          </a:bodyPr>
          <a:lstStyle/>
          <a:p>
            <a:r>
              <a:rPr lang="en-US" sz="6000" dirty="0"/>
              <a:t>Cost</a:t>
            </a:r>
            <a:endParaRPr lang="en-US" dirty="0"/>
          </a:p>
        </p:txBody>
      </p:sp>
      <p:graphicFrame>
        <p:nvGraphicFramePr>
          <p:cNvPr id="5" name="Content Placeholder 2">
            <a:extLst>
              <a:ext uri="{FF2B5EF4-FFF2-40B4-BE49-F238E27FC236}">
                <a16:creationId xmlns:a16="http://schemas.microsoft.com/office/drawing/2014/main" id="{4350837C-0593-249F-3A05-034BEBCC8EE1}"/>
              </a:ext>
            </a:extLst>
          </p:cNvPr>
          <p:cNvGraphicFramePr>
            <a:graphicFrameLocks noGrp="1"/>
          </p:cNvGraphicFramePr>
          <p:nvPr>
            <p:ph idx="1"/>
            <p:extLst>
              <p:ext uri="{D42A27DB-BD31-4B8C-83A1-F6EECF244321}">
                <p14:modId xmlns:p14="http://schemas.microsoft.com/office/powerpoint/2010/main" val="4140668753"/>
              </p:ext>
            </p:extLst>
          </p:nvPr>
        </p:nvGraphicFramePr>
        <p:xfrm>
          <a:off x="582504" y="2109107"/>
          <a:ext cx="11016343"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39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26DE51FF-C427-4A17-94B5-68219F8C8BC2}"/>
                                            </p:graphicEl>
                                          </p:spTgt>
                                        </p:tgtEl>
                                        <p:attrNameLst>
                                          <p:attrName>style.visibility</p:attrName>
                                        </p:attrNameLst>
                                      </p:cBhvr>
                                      <p:to>
                                        <p:strVal val="visible"/>
                                      </p:to>
                                    </p:set>
                                    <p:anim calcmode="lin" valueType="num">
                                      <p:cBhvr>
                                        <p:cTn id="7" dur="500" fill="hold"/>
                                        <p:tgtEl>
                                          <p:spTgt spid="5">
                                            <p:graphicEl>
                                              <a:dgm id="{26DE51FF-C427-4A17-94B5-68219F8C8BC2}"/>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26DE51FF-C427-4A17-94B5-68219F8C8BC2}"/>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26DE51FF-C427-4A17-94B5-68219F8C8BC2}"/>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C68CA25A-C627-496E-91F4-B31A09062162}"/>
                                            </p:graphicEl>
                                          </p:spTgt>
                                        </p:tgtEl>
                                        <p:attrNameLst>
                                          <p:attrName>style.visibility</p:attrName>
                                        </p:attrNameLst>
                                      </p:cBhvr>
                                      <p:to>
                                        <p:strVal val="visible"/>
                                      </p:to>
                                    </p:set>
                                    <p:anim calcmode="lin" valueType="num">
                                      <p:cBhvr>
                                        <p:cTn id="12" dur="500" fill="hold"/>
                                        <p:tgtEl>
                                          <p:spTgt spid="5">
                                            <p:graphicEl>
                                              <a:dgm id="{C68CA25A-C627-496E-91F4-B31A09062162}"/>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C68CA25A-C627-496E-91F4-B31A09062162}"/>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C68CA25A-C627-496E-91F4-B31A09062162}"/>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4B43DD8A-B53F-4977-974C-AE5D1AE008EB}"/>
                                            </p:graphicEl>
                                          </p:spTgt>
                                        </p:tgtEl>
                                        <p:attrNameLst>
                                          <p:attrName>style.visibility</p:attrName>
                                        </p:attrNameLst>
                                      </p:cBhvr>
                                      <p:to>
                                        <p:strVal val="visible"/>
                                      </p:to>
                                    </p:set>
                                    <p:anim calcmode="lin" valueType="num">
                                      <p:cBhvr>
                                        <p:cTn id="17" dur="500" fill="hold"/>
                                        <p:tgtEl>
                                          <p:spTgt spid="5">
                                            <p:graphicEl>
                                              <a:dgm id="{4B43DD8A-B53F-4977-974C-AE5D1AE008EB}"/>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4B43DD8A-B53F-4977-974C-AE5D1AE008EB}"/>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4B43DD8A-B53F-4977-974C-AE5D1AE008EB}"/>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graphicEl>
                                              <a:dgm id="{8C3A9406-B929-4ACF-9918-C4EB9AADEF1A}"/>
                                            </p:graphicEl>
                                          </p:spTgt>
                                        </p:tgtEl>
                                        <p:attrNameLst>
                                          <p:attrName>style.visibility</p:attrName>
                                        </p:attrNameLst>
                                      </p:cBhvr>
                                      <p:to>
                                        <p:strVal val="visible"/>
                                      </p:to>
                                    </p:set>
                                    <p:anim calcmode="lin" valueType="num">
                                      <p:cBhvr>
                                        <p:cTn id="24" dur="500" fill="hold"/>
                                        <p:tgtEl>
                                          <p:spTgt spid="5">
                                            <p:graphicEl>
                                              <a:dgm id="{8C3A9406-B929-4ACF-9918-C4EB9AADEF1A}"/>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8C3A9406-B929-4ACF-9918-C4EB9AADEF1A}"/>
                                            </p:graphicEl>
                                          </p:spTgt>
                                        </p:tgtEl>
                                        <p:attrNameLst>
                                          <p:attrName>ppt_h</p:attrName>
                                        </p:attrNameLst>
                                      </p:cBhvr>
                                      <p:tavLst>
                                        <p:tav tm="0">
                                          <p:val>
                                            <p:fltVal val="0"/>
                                          </p:val>
                                        </p:tav>
                                        <p:tav tm="100000">
                                          <p:val>
                                            <p:strVal val="#ppt_h"/>
                                          </p:val>
                                        </p:tav>
                                      </p:tavLst>
                                    </p:anim>
                                    <p:animEffect transition="in" filter="fade">
                                      <p:cBhvr>
                                        <p:cTn id="26" dur="500"/>
                                        <p:tgtEl>
                                          <p:spTgt spid="5">
                                            <p:graphicEl>
                                              <a:dgm id="{8C3A9406-B929-4ACF-9918-C4EB9AADEF1A}"/>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graphicEl>
                                              <a:dgm id="{D453C631-DB96-4C8C-BD26-DE644D3B9B7B}"/>
                                            </p:graphicEl>
                                          </p:spTgt>
                                        </p:tgtEl>
                                        <p:attrNameLst>
                                          <p:attrName>style.visibility</p:attrName>
                                        </p:attrNameLst>
                                      </p:cBhvr>
                                      <p:to>
                                        <p:strVal val="visible"/>
                                      </p:to>
                                    </p:set>
                                    <p:anim calcmode="lin" valueType="num">
                                      <p:cBhvr>
                                        <p:cTn id="29" dur="500" fill="hold"/>
                                        <p:tgtEl>
                                          <p:spTgt spid="5">
                                            <p:graphicEl>
                                              <a:dgm id="{D453C631-DB96-4C8C-BD26-DE644D3B9B7B}"/>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D453C631-DB96-4C8C-BD26-DE644D3B9B7B}"/>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D453C631-DB96-4C8C-BD26-DE644D3B9B7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7638E7A5-B122-493B-9180-0B1436A8E804}"/>
                                            </p:graphicEl>
                                          </p:spTgt>
                                        </p:tgtEl>
                                        <p:attrNameLst>
                                          <p:attrName>style.visibility</p:attrName>
                                        </p:attrNameLst>
                                      </p:cBhvr>
                                      <p:to>
                                        <p:strVal val="visible"/>
                                      </p:to>
                                    </p:set>
                                    <p:anim calcmode="lin" valueType="num">
                                      <p:cBhvr>
                                        <p:cTn id="34" dur="500" fill="hold"/>
                                        <p:tgtEl>
                                          <p:spTgt spid="5">
                                            <p:graphicEl>
                                              <a:dgm id="{7638E7A5-B122-493B-9180-0B1436A8E804}"/>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7638E7A5-B122-493B-9180-0B1436A8E804}"/>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7638E7A5-B122-493B-9180-0B1436A8E80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2EBEE120-B756-47FD-8F6C-D4C24012F7B2}"/>
                                            </p:graphicEl>
                                          </p:spTgt>
                                        </p:tgtEl>
                                        <p:attrNameLst>
                                          <p:attrName>style.visibility</p:attrName>
                                        </p:attrNameLst>
                                      </p:cBhvr>
                                      <p:to>
                                        <p:strVal val="visible"/>
                                      </p:to>
                                    </p:set>
                                    <p:anim calcmode="lin" valueType="num">
                                      <p:cBhvr>
                                        <p:cTn id="41" dur="500" fill="hold"/>
                                        <p:tgtEl>
                                          <p:spTgt spid="5">
                                            <p:graphicEl>
                                              <a:dgm id="{2EBEE120-B756-47FD-8F6C-D4C24012F7B2}"/>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2EBEE120-B756-47FD-8F6C-D4C24012F7B2}"/>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2EBEE120-B756-47FD-8F6C-D4C24012F7B2}"/>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
                                            <p:graphicEl>
                                              <a:dgm id="{6EEE84F3-319F-4D45-98A1-C257772A7805}"/>
                                            </p:graphicEl>
                                          </p:spTgt>
                                        </p:tgtEl>
                                        <p:attrNameLst>
                                          <p:attrName>style.visibility</p:attrName>
                                        </p:attrNameLst>
                                      </p:cBhvr>
                                      <p:to>
                                        <p:strVal val="visible"/>
                                      </p:to>
                                    </p:set>
                                    <p:anim calcmode="lin" valueType="num">
                                      <p:cBhvr>
                                        <p:cTn id="46" dur="500" fill="hold"/>
                                        <p:tgtEl>
                                          <p:spTgt spid="5">
                                            <p:graphicEl>
                                              <a:dgm id="{6EEE84F3-319F-4D45-98A1-C257772A7805}"/>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6EEE84F3-319F-4D45-98A1-C257772A7805}"/>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6EEE84F3-319F-4D45-98A1-C257772A7805}"/>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D3D548E0-B442-44EB-84E1-E2451B842B84}"/>
                                            </p:graphicEl>
                                          </p:spTgt>
                                        </p:tgtEl>
                                        <p:attrNameLst>
                                          <p:attrName>style.visibility</p:attrName>
                                        </p:attrNameLst>
                                      </p:cBhvr>
                                      <p:to>
                                        <p:strVal val="visible"/>
                                      </p:to>
                                    </p:set>
                                    <p:anim calcmode="lin" valueType="num">
                                      <p:cBhvr>
                                        <p:cTn id="51" dur="500" fill="hold"/>
                                        <p:tgtEl>
                                          <p:spTgt spid="5">
                                            <p:graphicEl>
                                              <a:dgm id="{D3D548E0-B442-44EB-84E1-E2451B842B84}"/>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D3D548E0-B442-44EB-84E1-E2451B842B84}"/>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D3D548E0-B442-44EB-84E1-E2451B842B8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graphicEl>
                                              <a:dgm id="{B0B41A90-83B7-4BDD-AF83-F87EE23B4597}"/>
                                            </p:graphicEl>
                                          </p:spTgt>
                                        </p:tgtEl>
                                        <p:attrNameLst>
                                          <p:attrName>style.visibility</p:attrName>
                                        </p:attrNameLst>
                                      </p:cBhvr>
                                      <p:to>
                                        <p:strVal val="visible"/>
                                      </p:to>
                                    </p:set>
                                    <p:anim calcmode="lin" valueType="num">
                                      <p:cBhvr>
                                        <p:cTn id="58" dur="500" fill="hold"/>
                                        <p:tgtEl>
                                          <p:spTgt spid="5">
                                            <p:graphicEl>
                                              <a:dgm id="{B0B41A90-83B7-4BDD-AF83-F87EE23B4597}"/>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B0B41A90-83B7-4BDD-AF83-F87EE23B4597}"/>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B0B41A90-83B7-4BDD-AF83-F87EE23B4597}"/>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graphicEl>
                                              <a:dgm id="{F049AA2C-A62D-493F-BB0B-109C9A501D65}"/>
                                            </p:graphicEl>
                                          </p:spTgt>
                                        </p:tgtEl>
                                        <p:attrNameLst>
                                          <p:attrName>style.visibility</p:attrName>
                                        </p:attrNameLst>
                                      </p:cBhvr>
                                      <p:to>
                                        <p:strVal val="visible"/>
                                      </p:to>
                                    </p:set>
                                    <p:anim calcmode="lin" valueType="num">
                                      <p:cBhvr>
                                        <p:cTn id="63" dur="500" fill="hold"/>
                                        <p:tgtEl>
                                          <p:spTgt spid="5">
                                            <p:graphicEl>
                                              <a:dgm id="{F049AA2C-A62D-493F-BB0B-109C9A501D65}"/>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F049AA2C-A62D-493F-BB0B-109C9A501D65}"/>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F049AA2C-A62D-493F-BB0B-109C9A501D65}"/>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
                                            <p:graphicEl>
                                              <a:dgm id="{FB112981-AD96-43BC-8C89-FC79E3D5B877}"/>
                                            </p:graphicEl>
                                          </p:spTgt>
                                        </p:tgtEl>
                                        <p:attrNameLst>
                                          <p:attrName>style.visibility</p:attrName>
                                        </p:attrNameLst>
                                      </p:cBhvr>
                                      <p:to>
                                        <p:strVal val="visible"/>
                                      </p:to>
                                    </p:set>
                                    <p:anim calcmode="lin" valueType="num">
                                      <p:cBhvr>
                                        <p:cTn id="68" dur="500" fill="hold"/>
                                        <p:tgtEl>
                                          <p:spTgt spid="5">
                                            <p:graphicEl>
                                              <a:dgm id="{FB112981-AD96-43BC-8C89-FC79E3D5B877}"/>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FB112981-AD96-43BC-8C89-FC79E3D5B877}"/>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FB112981-AD96-43BC-8C89-FC79E3D5B87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
                                            <p:graphicEl>
                                              <a:dgm id="{36709CE8-3030-418D-8A3D-BED475BC7C64}"/>
                                            </p:graphicEl>
                                          </p:spTgt>
                                        </p:tgtEl>
                                        <p:attrNameLst>
                                          <p:attrName>style.visibility</p:attrName>
                                        </p:attrNameLst>
                                      </p:cBhvr>
                                      <p:to>
                                        <p:strVal val="visible"/>
                                      </p:to>
                                    </p:set>
                                    <p:anim calcmode="lin" valueType="num">
                                      <p:cBhvr>
                                        <p:cTn id="75" dur="500" fill="hold"/>
                                        <p:tgtEl>
                                          <p:spTgt spid="5">
                                            <p:graphicEl>
                                              <a:dgm id="{36709CE8-3030-418D-8A3D-BED475BC7C64}"/>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36709CE8-3030-418D-8A3D-BED475BC7C64}"/>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36709CE8-3030-418D-8A3D-BED475BC7C64}"/>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
                                            <p:graphicEl>
                                              <a:dgm id="{9AA01AEA-97B2-4595-B846-0B1C13FDF0C9}"/>
                                            </p:graphicEl>
                                          </p:spTgt>
                                        </p:tgtEl>
                                        <p:attrNameLst>
                                          <p:attrName>style.visibility</p:attrName>
                                        </p:attrNameLst>
                                      </p:cBhvr>
                                      <p:to>
                                        <p:strVal val="visible"/>
                                      </p:to>
                                    </p:set>
                                    <p:anim calcmode="lin" valueType="num">
                                      <p:cBhvr>
                                        <p:cTn id="80" dur="500" fill="hold"/>
                                        <p:tgtEl>
                                          <p:spTgt spid="5">
                                            <p:graphicEl>
                                              <a:dgm id="{9AA01AEA-97B2-4595-B846-0B1C13FDF0C9}"/>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9AA01AEA-97B2-4595-B846-0B1C13FDF0C9}"/>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9AA01AEA-97B2-4595-B846-0B1C13FDF0C9}"/>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
                                            <p:graphicEl>
                                              <a:dgm id="{00348394-6996-4444-A584-4B7D6A4DCEAB}"/>
                                            </p:graphicEl>
                                          </p:spTgt>
                                        </p:tgtEl>
                                        <p:attrNameLst>
                                          <p:attrName>style.visibility</p:attrName>
                                        </p:attrNameLst>
                                      </p:cBhvr>
                                      <p:to>
                                        <p:strVal val="visible"/>
                                      </p:to>
                                    </p:set>
                                    <p:anim calcmode="lin" valueType="num">
                                      <p:cBhvr>
                                        <p:cTn id="85" dur="500" fill="hold"/>
                                        <p:tgtEl>
                                          <p:spTgt spid="5">
                                            <p:graphicEl>
                                              <a:dgm id="{00348394-6996-4444-A584-4B7D6A4DCEAB}"/>
                                            </p:graphicEl>
                                          </p:spTgt>
                                        </p:tgtEl>
                                        <p:attrNameLst>
                                          <p:attrName>ppt_w</p:attrName>
                                        </p:attrNameLst>
                                      </p:cBhvr>
                                      <p:tavLst>
                                        <p:tav tm="0">
                                          <p:val>
                                            <p:fltVal val="0"/>
                                          </p:val>
                                        </p:tav>
                                        <p:tav tm="100000">
                                          <p:val>
                                            <p:strVal val="#ppt_w"/>
                                          </p:val>
                                        </p:tav>
                                      </p:tavLst>
                                    </p:anim>
                                    <p:anim calcmode="lin" valueType="num">
                                      <p:cBhvr>
                                        <p:cTn id="86" dur="500" fill="hold"/>
                                        <p:tgtEl>
                                          <p:spTgt spid="5">
                                            <p:graphicEl>
                                              <a:dgm id="{00348394-6996-4444-A584-4B7D6A4DCEAB}"/>
                                            </p:graphicEl>
                                          </p:spTgt>
                                        </p:tgtEl>
                                        <p:attrNameLst>
                                          <p:attrName>ppt_h</p:attrName>
                                        </p:attrNameLst>
                                      </p:cBhvr>
                                      <p:tavLst>
                                        <p:tav tm="0">
                                          <p:val>
                                            <p:fltVal val="0"/>
                                          </p:val>
                                        </p:tav>
                                        <p:tav tm="100000">
                                          <p:val>
                                            <p:strVal val="#ppt_h"/>
                                          </p:val>
                                        </p:tav>
                                      </p:tavLst>
                                    </p:anim>
                                    <p:animEffect transition="in" filter="fade">
                                      <p:cBhvr>
                                        <p:cTn id="87" dur="500"/>
                                        <p:tgtEl>
                                          <p:spTgt spid="5">
                                            <p:graphicEl>
                                              <a:dgm id="{00348394-6996-4444-A584-4B7D6A4DCE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013857"/>
            <a:ext cx="5978072" cy="4561114"/>
          </a:xfrm>
        </p:spPr>
        <p:txBody>
          <a:bodyPr anchor="ctr">
            <a:normAutofit/>
          </a:bodyPr>
          <a:lstStyle/>
          <a:p>
            <a:r>
              <a:rPr lang="en-US" sz="3200" b="1" dirty="0"/>
              <a:t>Cost</a:t>
            </a:r>
          </a:p>
          <a:p>
            <a:pPr lvl="1"/>
            <a:r>
              <a:rPr lang="en-US" sz="3000" dirty="0"/>
              <a:t>Money: Free</a:t>
            </a:r>
          </a:p>
          <a:p>
            <a:pPr lvl="1"/>
            <a:r>
              <a:rPr lang="en-US" sz="3000" dirty="0"/>
              <a:t>Time: 1-3 minutes</a:t>
            </a:r>
          </a:p>
          <a:p>
            <a:pPr lvl="1"/>
            <a:r>
              <a:rPr lang="en-US" sz="3000" dirty="0"/>
              <a:t>Capacity: Offering time during presentation</a:t>
            </a:r>
          </a:p>
          <a:p>
            <a:pPr lvl="1"/>
            <a:r>
              <a:rPr lang="en-US" sz="3000" dirty="0"/>
              <a:t>Risk: Insecurity, pride</a:t>
            </a:r>
          </a:p>
          <a:p>
            <a:pPr lvl="1"/>
            <a:r>
              <a:rPr lang="en-US" sz="3000" dirty="0"/>
              <a:t>Priority level: Medium</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3039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56B-E123-2663-B8BA-E41927F87082}"/>
              </a:ext>
            </a:extLst>
          </p:cNvPr>
          <p:cNvSpPr>
            <a:spLocks noGrp="1"/>
          </p:cNvSpPr>
          <p:nvPr>
            <p:ph type="title"/>
          </p:nvPr>
        </p:nvSpPr>
        <p:spPr>
          <a:xfrm>
            <a:off x="633743" y="609599"/>
            <a:ext cx="3413156" cy="5273675"/>
          </a:xfrm>
        </p:spPr>
        <p:txBody>
          <a:bodyPr>
            <a:normAutofit fontScale="90000"/>
          </a:bodyPr>
          <a:lstStyle/>
          <a:p>
            <a:pPr algn="l"/>
            <a:r>
              <a:rPr lang="en-US" sz="3600" dirty="0"/>
              <a:t>Does the recipient of the message know what they will have to say “no” to in order to say “yes” to this?</a:t>
            </a:r>
            <a:br>
              <a:rPr lang="en-US" sz="3600" dirty="0"/>
            </a:br>
            <a:br>
              <a:rPr lang="en-US" sz="3600" dirty="0"/>
            </a:br>
            <a:r>
              <a:rPr lang="en-US" sz="3600" dirty="0"/>
              <a:t>Who gets to decide what that is?</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3F947BB-9747-E9CD-7189-D17E5313DBC6}"/>
              </a:ext>
            </a:extLst>
          </p:cNvPr>
          <p:cNvGraphicFramePr>
            <a:graphicFrameLocks noGrp="1"/>
          </p:cNvGraphicFramePr>
          <p:nvPr>
            <p:ph idx="1"/>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43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DD68BA93-D317-45F0-B405-39BD44457C2E}"/>
                                            </p:graphicEl>
                                          </p:spTgt>
                                        </p:tgtEl>
                                        <p:attrNameLst>
                                          <p:attrName>style.visibility</p:attrName>
                                        </p:attrNameLst>
                                      </p:cBhvr>
                                      <p:to>
                                        <p:strVal val="visible"/>
                                      </p:to>
                                    </p:set>
                                    <p:animEffect transition="in" filter="wipe(down)">
                                      <p:cBhvr>
                                        <p:cTn id="7" dur="500"/>
                                        <p:tgtEl>
                                          <p:spTgt spid="5">
                                            <p:graphicEl>
                                              <a:dgm id="{DD68BA93-D317-45F0-B405-39BD44457C2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CF910B47-C616-4DB1-B0C8-F251D4836C68}"/>
                                            </p:graphicEl>
                                          </p:spTgt>
                                        </p:tgtEl>
                                        <p:attrNameLst>
                                          <p:attrName>style.visibility</p:attrName>
                                        </p:attrNameLst>
                                      </p:cBhvr>
                                      <p:to>
                                        <p:strVal val="visible"/>
                                      </p:to>
                                    </p:set>
                                    <p:animEffect transition="in" filter="wipe(down)">
                                      <p:cBhvr>
                                        <p:cTn id="10" dur="500"/>
                                        <p:tgtEl>
                                          <p:spTgt spid="5">
                                            <p:graphicEl>
                                              <a:dgm id="{CF910B47-C616-4DB1-B0C8-F251D4836C68}"/>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BCDE6451-2D4F-414F-BCA2-4A45D5B0BBE6}"/>
                                            </p:graphicEl>
                                          </p:spTgt>
                                        </p:tgtEl>
                                        <p:attrNameLst>
                                          <p:attrName>style.visibility</p:attrName>
                                        </p:attrNameLst>
                                      </p:cBhvr>
                                      <p:to>
                                        <p:strVal val="visible"/>
                                      </p:to>
                                    </p:set>
                                    <p:animEffect transition="in" filter="wipe(down)">
                                      <p:cBhvr>
                                        <p:cTn id="13" dur="500"/>
                                        <p:tgtEl>
                                          <p:spTgt spid="5">
                                            <p:graphicEl>
                                              <a:dgm id="{BCDE6451-2D4F-414F-BCA2-4A45D5B0BBE6}"/>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9961476B-CDC4-472D-A35C-8F13007F59D9}"/>
                                            </p:graphicEl>
                                          </p:spTgt>
                                        </p:tgtEl>
                                        <p:attrNameLst>
                                          <p:attrName>style.visibility</p:attrName>
                                        </p:attrNameLst>
                                      </p:cBhvr>
                                      <p:to>
                                        <p:strVal val="visible"/>
                                      </p:to>
                                    </p:set>
                                    <p:animEffect transition="in" filter="wipe(down)">
                                      <p:cBhvr>
                                        <p:cTn id="16" dur="500"/>
                                        <p:tgtEl>
                                          <p:spTgt spid="5">
                                            <p:graphicEl>
                                              <a:dgm id="{9961476B-CDC4-472D-A35C-8F13007F59D9}"/>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16D0E87C-FC15-4FE8-94F3-54AA4C500568}"/>
                                            </p:graphicEl>
                                          </p:spTgt>
                                        </p:tgtEl>
                                        <p:attrNameLst>
                                          <p:attrName>style.visibility</p:attrName>
                                        </p:attrNameLst>
                                      </p:cBhvr>
                                      <p:to>
                                        <p:strVal val="visible"/>
                                      </p:to>
                                    </p:set>
                                    <p:animEffect transition="in" filter="wipe(down)">
                                      <p:cBhvr>
                                        <p:cTn id="19" dur="500"/>
                                        <p:tgtEl>
                                          <p:spTgt spid="5">
                                            <p:graphicEl>
                                              <a:dgm id="{16D0E87C-FC15-4FE8-94F3-54AA4C500568}"/>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D04DE075-8E65-45BC-A20D-47324EC94854}"/>
                                            </p:graphicEl>
                                          </p:spTgt>
                                        </p:tgtEl>
                                        <p:attrNameLst>
                                          <p:attrName>style.visibility</p:attrName>
                                        </p:attrNameLst>
                                      </p:cBhvr>
                                      <p:to>
                                        <p:strVal val="visible"/>
                                      </p:to>
                                    </p:set>
                                    <p:animEffect transition="in" filter="wipe(down)">
                                      <p:cBhvr>
                                        <p:cTn id="22" dur="500"/>
                                        <p:tgtEl>
                                          <p:spTgt spid="5">
                                            <p:graphicEl>
                                              <a:dgm id="{D04DE075-8E65-45BC-A20D-47324EC94854}"/>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graphicEl>
                                              <a:dgm id="{1CC68E57-5054-403D-BB95-C1B056113F65}"/>
                                            </p:graphicEl>
                                          </p:spTgt>
                                        </p:tgtEl>
                                        <p:attrNameLst>
                                          <p:attrName>style.visibility</p:attrName>
                                        </p:attrNameLst>
                                      </p:cBhvr>
                                      <p:to>
                                        <p:strVal val="visible"/>
                                      </p:to>
                                    </p:set>
                                    <p:animEffect transition="in" filter="wipe(down)">
                                      <p:cBhvr>
                                        <p:cTn id="25" dur="500"/>
                                        <p:tgtEl>
                                          <p:spTgt spid="5">
                                            <p:graphicEl>
                                              <a:dgm id="{1CC68E57-5054-403D-BB95-C1B056113F65}"/>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graphicEl>
                                              <a:dgm id="{5DAFE527-A9F8-499D-B3FE-E2A8F035DAB5}"/>
                                            </p:graphicEl>
                                          </p:spTgt>
                                        </p:tgtEl>
                                        <p:attrNameLst>
                                          <p:attrName>style.visibility</p:attrName>
                                        </p:attrNameLst>
                                      </p:cBhvr>
                                      <p:to>
                                        <p:strVal val="visible"/>
                                      </p:to>
                                    </p:set>
                                    <p:animEffect transition="in" filter="wipe(down)">
                                      <p:cBhvr>
                                        <p:cTn id="28" dur="500"/>
                                        <p:tgtEl>
                                          <p:spTgt spid="5">
                                            <p:graphicEl>
                                              <a:dgm id="{5DAFE527-A9F8-499D-B3FE-E2A8F035DAB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graphicEl>
                                              <a:dgm id="{7007A277-02CE-4ED9-A68F-CCF5C668C976}"/>
                                            </p:graphicEl>
                                          </p:spTgt>
                                        </p:tgtEl>
                                        <p:attrNameLst>
                                          <p:attrName>style.visibility</p:attrName>
                                        </p:attrNameLst>
                                      </p:cBhvr>
                                      <p:to>
                                        <p:strVal val="visible"/>
                                      </p:to>
                                    </p:set>
                                    <p:animEffect transition="in" filter="wipe(down)">
                                      <p:cBhvr>
                                        <p:cTn id="33" dur="500"/>
                                        <p:tgtEl>
                                          <p:spTgt spid="5">
                                            <p:graphicEl>
                                              <a:dgm id="{7007A277-02CE-4ED9-A68F-CCF5C668C976}"/>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graphicEl>
                                              <a:dgm id="{EA27375B-3F9F-484C-AE58-92680F7EDE9B}"/>
                                            </p:graphicEl>
                                          </p:spTgt>
                                        </p:tgtEl>
                                        <p:attrNameLst>
                                          <p:attrName>style.visibility</p:attrName>
                                        </p:attrNameLst>
                                      </p:cBhvr>
                                      <p:to>
                                        <p:strVal val="visible"/>
                                      </p:to>
                                    </p:set>
                                    <p:animEffect transition="in" filter="wipe(down)">
                                      <p:cBhvr>
                                        <p:cTn id="36" dur="500"/>
                                        <p:tgtEl>
                                          <p:spTgt spid="5">
                                            <p:graphicEl>
                                              <a:dgm id="{EA27375B-3F9F-484C-AE58-92680F7EDE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E4451-53D7-C7CC-6DD7-B75968904DAD}"/>
              </a:ext>
            </a:extLst>
          </p:cNvPr>
          <p:cNvSpPr>
            <a:spLocks noGrp="1"/>
          </p:cNvSpPr>
          <p:nvPr>
            <p:ph type="title"/>
          </p:nvPr>
        </p:nvSpPr>
        <p:spPr>
          <a:xfrm>
            <a:off x="913795" y="609600"/>
            <a:ext cx="3078749" cy="970450"/>
          </a:xfrm>
        </p:spPr>
        <p:txBody>
          <a:bodyPr anchor="b">
            <a:normAutofit/>
          </a:bodyPr>
          <a:lstStyle/>
          <a:p>
            <a:pPr algn="l"/>
            <a:r>
              <a:rPr lang="en-US" sz="4000" dirty="0"/>
              <a:t>Consequence</a:t>
            </a:r>
            <a:endParaRPr lang="en-US" sz="2800" dirty="0"/>
          </a:p>
        </p:txBody>
      </p:sp>
      <p:sp>
        <p:nvSpPr>
          <p:cNvPr id="3" name="Content Placeholder 2">
            <a:extLst>
              <a:ext uri="{FF2B5EF4-FFF2-40B4-BE49-F238E27FC236}">
                <a16:creationId xmlns:a16="http://schemas.microsoft.com/office/drawing/2014/main" id="{3C671EDE-51DB-9D3F-2BF4-3FCEB91BB42F}"/>
              </a:ext>
            </a:extLst>
          </p:cNvPr>
          <p:cNvSpPr>
            <a:spLocks noGrp="1"/>
          </p:cNvSpPr>
          <p:nvPr>
            <p:ph idx="1"/>
          </p:nvPr>
        </p:nvSpPr>
        <p:spPr>
          <a:xfrm>
            <a:off x="913795" y="1732449"/>
            <a:ext cx="3078749" cy="4058751"/>
          </a:xfrm>
        </p:spPr>
        <p:txBody>
          <a:bodyPr anchor="t">
            <a:normAutofit/>
          </a:bodyPr>
          <a:lstStyle/>
          <a:p>
            <a:r>
              <a:rPr lang="en-US" sz="2400" dirty="0"/>
              <a:t>Not doing it</a:t>
            </a:r>
          </a:p>
          <a:p>
            <a:r>
              <a:rPr lang="en-US" sz="2400" dirty="0"/>
              <a:t>What is at stake?</a:t>
            </a:r>
          </a:p>
          <a:p>
            <a:r>
              <a:rPr lang="en-US" sz="2400" dirty="0"/>
              <a:t>Getting it wrong</a:t>
            </a:r>
          </a:p>
          <a:p>
            <a:r>
              <a:rPr lang="en-US" sz="2400" dirty="0"/>
              <a:t>Unintended consequences to anticipate and problem-solve</a:t>
            </a:r>
          </a:p>
        </p:txBody>
      </p:sp>
      <p:pic>
        <p:nvPicPr>
          <p:cNvPr id="4107" name="Picture 410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098" name="Picture 2" descr="Concept of the Irreversible Consequences of a Domino Effect 2203525 Vector  Art at Vecteezy">
            <a:extLst>
              <a:ext uri="{FF2B5EF4-FFF2-40B4-BE49-F238E27FC236}">
                <a16:creationId xmlns:a16="http://schemas.microsoft.com/office/drawing/2014/main" id="{82E98813-24E8-0F1C-1336-E0944351E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r="17916"/>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5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279176"/>
            <a:ext cx="5978072" cy="3415672"/>
          </a:xfrm>
        </p:spPr>
        <p:txBody>
          <a:bodyPr anchor="ctr">
            <a:normAutofit/>
          </a:bodyPr>
          <a:lstStyle/>
          <a:p>
            <a:pPr marL="36900" indent="0" algn="ctr">
              <a:buNone/>
            </a:pPr>
            <a:r>
              <a:rPr lang="en-US" sz="3200" dirty="0"/>
              <a:t>Create a picture of your job. You have 2 minutes.</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59265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013857"/>
            <a:ext cx="5978072" cy="4561114"/>
          </a:xfrm>
        </p:spPr>
        <p:txBody>
          <a:bodyPr anchor="ctr">
            <a:normAutofit fontScale="85000" lnSpcReduction="10000"/>
          </a:bodyPr>
          <a:lstStyle/>
          <a:p>
            <a:r>
              <a:rPr lang="en-US" sz="3200" b="1" dirty="0"/>
              <a:t>Consequence</a:t>
            </a:r>
          </a:p>
          <a:p>
            <a:pPr lvl="1"/>
            <a:r>
              <a:rPr lang="en-US" sz="3000" dirty="0"/>
              <a:t>Not doing it: Miss out on the opportunity to reinforce the concepts</a:t>
            </a:r>
          </a:p>
          <a:p>
            <a:pPr lvl="1"/>
            <a:r>
              <a:rPr lang="en-US" sz="3000" dirty="0"/>
              <a:t>What’s at stake? Better understanding of one another’s duties and 5 C’s</a:t>
            </a:r>
          </a:p>
          <a:p>
            <a:pPr lvl="1"/>
            <a:r>
              <a:rPr lang="en-US" sz="3000" dirty="0"/>
              <a:t>Getting it wrong: Totally fine</a:t>
            </a:r>
          </a:p>
          <a:p>
            <a:pPr lvl="1"/>
            <a:r>
              <a:rPr lang="en-US" sz="3000" dirty="0"/>
              <a:t>Unintended consequences: embarrassment</a:t>
            </a:r>
          </a:p>
          <a:p>
            <a:pPr lvl="2"/>
            <a:r>
              <a:rPr lang="en-US" sz="2700" dirty="0"/>
              <a:t>Sharing is optional</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703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56B-E123-2663-B8BA-E41927F87082}"/>
              </a:ext>
            </a:extLst>
          </p:cNvPr>
          <p:cNvSpPr>
            <a:spLocks noGrp="1"/>
          </p:cNvSpPr>
          <p:nvPr>
            <p:ph type="title"/>
          </p:nvPr>
        </p:nvSpPr>
        <p:spPr>
          <a:xfrm>
            <a:off x="633743" y="609599"/>
            <a:ext cx="3413156" cy="5273675"/>
          </a:xfrm>
        </p:spPr>
        <p:txBody>
          <a:bodyPr>
            <a:normAutofit/>
          </a:bodyPr>
          <a:lstStyle/>
          <a:p>
            <a:r>
              <a:rPr lang="en-US" sz="3600" dirty="0"/>
              <a:t>How comfortable are you sharing the consequence? On following through?</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3F947BB-9747-E9CD-7189-D17E5313DBC6}"/>
              </a:ext>
            </a:extLst>
          </p:cNvPr>
          <p:cNvGraphicFramePr>
            <a:graphicFrameLocks noGrp="1"/>
          </p:cNvGraphicFramePr>
          <p:nvPr>
            <p:ph idx="1"/>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419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279176"/>
            <a:ext cx="5978072" cy="3415672"/>
          </a:xfrm>
        </p:spPr>
        <p:txBody>
          <a:bodyPr anchor="ctr">
            <a:normAutofit fontScale="77500" lnSpcReduction="20000"/>
          </a:bodyPr>
          <a:lstStyle/>
          <a:p>
            <a:pPr marL="36900" indent="0" algn="ctr">
              <a:buNone/>
            </a:pPr>
            <a:r>
              <a:rPr lang="en-US" sz="3200" dirty="0"/>
              <a:t>Create a picture of your job on any medium available to you, using drawings, online pictures, shapes, word art or anything else creative. </a:t>
            </a:r>
          </a:p>
          <a:p>
            <a:pPr marL="36900" indent="0" algn="ctr">
              <a:buNone/>
            </a:pPr>
            <a:r>
              <a:rPr lang="en-US" sz="3200" dirty="0"/>
              <a:t>You will have 2 minutes for this assignment, and sharing is optional.</a:t>
            </a:r>
          </a:p>
          <a:p>
            <a:pPr marL="36900" indent="0" algn="ctr">
              <a:buNone/>
            </a:pPr>
            <a:r>
              <a:rPr lang="en-US" sz="3200" dirty="0"/>
              <a:t>When you are done, you may choose to share your image with the group.</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976316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279176"/>
            <a:ext cx="5978072" cy="3415672"/>
          </a:xfrm>
        </p:spPr>
        <p:txBody>
          <a:bodyPr anchor="ctr">
            <a:normAutofit fontScale="92500" lnSpcReduction="20000"/>
          </a:bodyPr>
          <a:lstStyle/>
          <a:p>
            <a:pPr marL="36900" indent="0" algn="ctr">
              <a:buNone/>
            </a:pPr>
            <a:r>
              <a:rPr lang="en-US" sz="3200" dirty="0"/>
              <a:t>Compare your two assignments and the communication.</a:t>
            </a:r>
          </a:p>
          <a:p>
            <a:pPr marL="36900" indent="0" algn="ctr">
              <a:buNone/>
            </a:pPr>
            <a:r>
              <a:rPr lang="en-US" sz="3200" dirty="0"/>
              <a:t>What gets in the way of providing the 5 C’s?</a:t>
            </a:r>
          </a:p>
          <a:p>
            <a:pPr marL="36900" indent="0" algn="ctr">
              <a:buNone/>
            </a:pPr>
            <a:r>
              <a:rPr lang="en-US" sz="3200" dirty="0"/>
              <a:t>What gets in your way of asking for the 5 C’s when they would increase your ability to deliver?</a:t>
            </a:r>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20926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n reflection: part 4 - the role of reflection in CBT - Bristol CBT">
            <a:extLst>
              <a:ext uri="{FF2B5EF4-FFF2-40B4-BE49-F238E27FC236}">
                <a16:creationId xmlns:a16="http://schemas.microsoft.com/office/drawing/2014/main" id="{EC03C8F2-43EA-7134-33F5-BB01E32F81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16" r="23228"/>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03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942A8100-56B1-5D6A-6783-2B044F68DAA7}"/>
              </a:ext>
            </a:extLst>
          </p:cNvPr>
          <p:cNvSpPr>
            <a:spLocks noGrp="1"/>
          </p:cNvSpPr>
          <p:nvPr>
            <p:ph type="title"/>
          </p:nvPr>
        </p:nvSpPr>
        <p:spPr>
          <a:xfrm>
            <a:off x="6900493" y="609600"/>
            <a:ext cx="4538124" cy="970450"/>
          </a:xfrm>
        </p:spPr>
        <p:txBody>
          <a:bodyPr anchor="b">
            <a:normAutofit/>
          </a:bodyPr>
          <a:lstStyle/>
          <a:p>
            <a:pPr algn="l"/>
            <a:r>
              <a:rPr lang="en-US" sz="4400" dirty="0"/>
              <a:t>Reflection</a:t>
            </a:r>
            <a:endParaRPr lang="en-US" sz="3200" dirty="0"/>
          </a:p>
        </p:txBody>
      </p:sp>
      <p:sp>
        <p:nvSpPr>
          <p:cNvPr id="3" name="Content Placeholder 2">
            <a:extLst>
              <a:ext uri="{FF2B5EF4-FFF2-40B4-BE49-F238E27FC236}">
                <a16:creationId xmlns:a16="http://schemas.microsoft.com/office/drawing/2014/main" id="{44FD8EF3-95EC-52F3-8766-AB993C6BE9F7}"/>
              </a:ext>
            </a:extLst>
          </p:cNvPr>
          <p:cNvSpPr>
            <a:spLocks noGrp="1"/>
          </p:cNvSpPr>
          <p:nvPr>
            <p:ph idx="1"/>
          </p:nvPr>
        </p:nvSpPr>
        <p:spPr>
          <a:xfrm>
            <a:off x="6900493" y="1732449"/>
            <a:ext cx="4403596" cy="4058751"/>
          </a:xfrm>
        </p:spPr>
        <p:txBody>
          <a:bodyPr anchor="t">
            <a:normAutofit/>
          </a:bodyPr>
          <a:lstStyle/>
          <a:p>
            <a:r>
              <a:rPr lang="en-US" sz="2800" dirty="0"/>
              <a:t>What gets in the way of providing the 5 C’s?</a:t>
            </a:r>
          </a:p>
          <a:p>
            <a:r>
              <a:rPr lang="en-US" sz="2800" dirty="0"/>
              <a:t>What gets in your way of asking for the 5 C’s when they would increase your ability to deliver?</a:t>
            </a:r>
          </a:p>
          <a:p>
            <a:endParaRPr lang="en-US" sz="1800" dirty="0"/>
          </a:p>
        </p:txBody>
      </p:sp>
    </p:spTree>
    <p:extLst>
      <p:ext uri="{BB962C8B-B14F-4D97-AF65-F5344CB8AC3E}">
        <p14:creationId xmlns:p14="http://schemas.microsoft.com/office/powerpoint/2010/main" val="97345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940D6-F6BB-B6E9-1D4D-BC598BB710D4}"/>
              </a:ext>
            </a:extLst>
          </p:cNvPr>
          <p:cNvSpPr>
            <a:spLocks noGrp="1"/>
          </p:cNvSpPr>
          <p:nvPr>
            <p:ph type="title"/>
          </p:nvPr>
        </p:nvSpPr>
        <p:spPr>
          <a:xfrm>
            <a:off x="913795" y="963506"/>
            <a:ext cx="3740815" cy="4827693"/>
          </a:xfrm>
        </p:spPr>
        <p:txBody>
          <a:bodyPr>
            <a:normAutofit/>
          </a:bodyPr>
          <a:lstStyle/>
          <a:p>
            <a:pPr algn="r"/>
            <a:r>
              <a:rPr lang="en-US" dirty="0"/>
              <a:t>Clear is kind. Unclear is unkind.</a:t>
            </a:r>
          </a:p>
        </p:txBody>
      </p:sp>
      <p:cxnSp>
        <p:nvCxnSpPr>
          <p:cNvPr id="31" name="Straight Connector 30">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835653-758F-6813-1519-2C0553B8967D}"/>
              </a:ext>
            </a:extLst>
          </p:cNvPr>
          <p:cNvSpPr>
            <a:spLocks noGrp="1"/>
          </p:cNvSpPr>
          <p:nvPr>
            <p:ph idx="1"/>
          </p:nvPr>
        </p:nvSpPr>
        <p:spPr>
          <a:xfrm>
            <a:off x="5307765" y="963507"/>
            <a:ext cx="5959791" cy="4827694"/>
          </a:xfrm>
          <a:effectLst/>
        </p:spPr>
        <p:txBody>
          <a:bodyPr anchor="ctr">
            <a:normAutofit/>
          </a:bodyPr>
          <a:lstStyle/>
          <a:p>
            <a:pPr marL="36900" indent="0">
              <a:buNone/>
            </a:pPr>
            <a:r>
              <a:rPr lang="en-US" sz="2800" i="1" dirty="0">
                <a:solidFill>
                  <a:schemeClr val="tx1"/>
                </a:solidFill>
                <a:effectLst/>
              </a:rPr>
              <a:t>Sometimes speaking the truth feels like we are being unkind, especially when sharing difficult information or feedback.  But in reality, dancing around the truth is unkind. When we avoid stating the truth – when we are vague or ambiguous under the guise of being kind – it is often because we are trying to lessen the discomfort for ourselves, not for the other person.</a:t>
            </a:r>
          </a:p>
          <a:p>
            <a:pPr marL="36900" indent="0">
              <a:buNone/>
            </a:pPr>
            <a:r>
              <a:rPr lang="en-US" i="1" dirty="0">
                <a:solidFill>
                  <a:schemeClr val="tx1"/>
                </a:solidFill>
              </a:rPr>
              <a:t>					~</a:t>
            </a:r>
            <a:r>
              <a:rPr lang="en-US" i="1" dirty="0" err="1">
                <a:solidFill>
                  <a:schemeClr val="tx1"/>
                </a:solidFill>
              </a:rPr>
              <a:t>Brené</a:t>
            </a:r>
            <a:r>
              <a:rPr lang="en-US" i="1" dirty="0">
                <a:solidFill>
                  <a:schemeClr val="tx1"/>
                </a:solidFill>
              </a:rPr>
              <a:t> Brown, Dare to Lead</a:t>
            </a:r>
          </a:p>
        </p:txBody>
      </p:sp>
    </p:spTree>
    <p:extLst>
      <p:ext uri="{BB962C8B-B14F-4D97-AF65-F5344CB8AC3E}">
        <p14:creationId xmlns:p14="http://schemas.microsoft.com/office/powerpoint/2010/main" val="121643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AB9C63-27B3-4275-BF3D-3E471704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8"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57BD6-EBCD-0FB9-5D59-835D692CEA29}"/>
              </a:ext>
            </a:extLst>
          </p:cNvPr>
          <p:cNvSpPr>
            <a:spLocks noGrp="1"/>
          </p:cNvSpPr>
          <p:nvPr>
            <p:ph type="title"/>
          </p:nvPr>
        </p:nvSpPr>
        <p:spPr>
          <a:xfrm>
            <a:off x="5369441" y="1742434"/>
            <a:ext cx="5441285" cy="2922365"/>
          </a:xfrm>
        </p:spPr>
        <p:txBody>
          <a:bodyPr vert="horz" lIns="91440" tIns="45720" rIns="91440" bIns="45720" rtlCol="0" anchor="ctr">
            <a:normAutofit/>
          </a:bodyPr>
          <a:lstStyle/>
          <a:p>
            <a:r>
              <a:rPr lang="en-US" sz="5000" dirty="0"/>
              <a:t>What was most valuable for you today?</a:t>
            </a:r>
          </a:p>
        </p:txBody>
      </p:sp>
      <p:pic>
        <p:nvPicPr>
          <p:cNvPr id="12" name="Picture 11">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Graphic 6" descr="Diamond">
            <a:extLst>
              <a:ext uri="{FF2B5EF4-FFF2-40B4-BE49-F238E27FC236}">
                <a16:creationId xmlns:a16="http://schemas.microsoft.com/office/drawing/2014/main" id="{618587FE-2848-87EF-0B05-7023D38DE6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339" y="1427660"/>
            <a:ext cx="3551912" cy="3551912"/>
          </a:xfrm>
          <a:prstGeom prst="rect">
            <a:avLst/>
          </a:prstGeom>
        </p:spPr>
      </p:pic>
    </p:spTree>
    <p:extLst>
      <p:ext uri="{BB962C8B-B14F-4D97-AF65-F5344CB8AC3E}">
        <p14:creationId xmlns:p14="http://schemas.microsoft.com/office/powerpoint/2010/main" val="198526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279176"/>
            <a:ext cx="5978072" cy="3415672"/>
          </a:xfrm>
        </p:spPr>
        <p:txBody>
          <a:bodyPr anchor="ctr">
            <a:normAutofit fontScale="92500" lnSpcReduction="10000"/>
          </a:bodyPr>
          <a:lstStyle/>
          <a:p>
            <a:r>
              <a:rPr lang="en-US" sz="3200" dirty="0"/>
              <a:t>How confident are you that you completed the assignment the way I wanted it done?</a:t>
            </a:r>
          </a:p>
          <a:p>
            <a:r>
              <a:rPr lang="en-US" sz="3200" dirty="0"/>
              <a:t>Why or why not?</a:t>
            </a:r>
          </a:p>
          <a:p>
            <a:r>
              <a:rPr lang="en-US" sz="3200" dirty="0"/>
              <a:t>Set it aside – we’ll come back to it later</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83114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BF0B-7A69-874E-F91A-9D60AA6DFBB9}"/>
              </a:ext>
            </a:extLst>
          </p:cNvPr>
          <p:cNvSpPr>
            <a:spLocks noGrp="1"/>
          </p:cNvSpPr>
          <p:nvPr>
            <p:ph type="title"/>
          </p:nvPr>
        </p:nvSpPr>
        <p:spPr>
          <a:xfrm>
            <a:off x="913795" y="609600"/>
            <a:ext cx="10353762" cy="1257300"/>
          </a:xfrm>
        </p:spPr>
        <p:txBody>
          <a:bodyPr>
            <a:normAutofit/>
          </a:bodyPr>
          <a:lstStyle/>
          <a:p>
            <a:r>
              <a:rPr lang="en-US" dirty="0"/>
              <a:t>Getting Others to “Get It”</a:t>
            </a:r>
          </a:p>
        </p:txBody>
      </p:sp>
      <p:graphicFrame>
        <p:nvGraphicFramePr>
          <p:cNvPr id="5" name="Content Placeholder 2">
            <a:extLst>
              <a:ext uri="{FF2B5EF4-FFF2-40B4-BE49-F238E27FC236}">
                <a16:creationId xmlns:a16="http://schemas.microsoft.com/office/drawing/2014/main" id="{3101BEE4-7F20-3D71-F33B-811F79AB6A06}"/>
              </a:ext>
            </a:extLst>
          </p:cNvPr>
          <p:cNvGraphicFramePr>
            <a:graphicFrameLocks noGrp="1"/>
          </p:cNvGraphicFramePr>
          <p:nvPr>
            <p:ph idx="1"/>
            <p:extLst>
              <p:ext uri="{D42A27DB-BD31-4B8C-83A1-F6EECF244321}">
                <p14:modId xmlns:p14="http://schemas.microsoft.com/office/powerpoint/2010/main" val="125667710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29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dgm id="{CDBE1145-1849-4E13-A951-A37190967E42}"/>
                                            </p:graphicEl>
                                          </p:spTgt>
                                        </p:tgtEl>
                                        <p:attrNameLst>
                                          <p:attrName>style.visibility</p:attrName>
                                        </p:attrNameLst>
                                      </p:cBhvr>
                                      <p:to>
                                        <p:strVal val="visible"/>
                                      </p:to>
                                    </p:set>
                                    <p:animEffect transition="in" filter="box(in)">
                                      <p:cBhvr>
                                        <p:cTn id="7" dur="2000"/>
                                        <p:tgtEl>
                                          <p:spTgt spid="5">
                                            <p:graphicEl>
                                              <a:dgm id="{CDBE1145-1849-4E13-A951-A37190967E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dgm id="{3023217A-CA1F-4874-8E46-388F811446F5}"/>
                                            </p:graphicEl>
                                          </p:spTgt>
                                        </p:tgtEl>
                                        <p:attrNameLst>
                                          <p:attrName>style.visibility</p:attrName>
                                        </p:attrNameLst>
                                      </p:cBhvr>
                                      <p:to>
                                        <p:strVal val="visible"/>
                                      </p:to>
                                    </p:set>
                                    <p:animEffect transition="in" filter="box(in)">
                                      <p:cBhvr>
                                        <p:cTn id="12" dur="2000"/>
                                        <p:tgtEl>
                                          <p:spTgt spid="5">
                                            <p:graphicEl>
                                              <a:dgm id="{3023217A-CA1F-4874-8E46-388F811446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dgm id="{5BB6AFB6-763D-4E05-BC12-CC26640D4B54}"/>
                                            </p:graphicEl>
                                          </p:spTgt>
                                        </p:tgtEl>
                                        <p:attrNameLst>
                                          <p:attrName>style.visibility</p:attrName>
                                        </p:attrNameLst>
                                      </p:cBhvr>
                                      <p:to>
                                        <p:strVal val="visible"/>
                                      </p:to>
                                    </p:set>
                                    <p:animEffect transition="in" filter="box(in)">
                                      <p:cBhvr>
                                        <p:cTn id="17" dur="2000"/>
                                        <p:tgtEl>
                                          <p:spTgt spid="5">
                                            <p:graphicEl>
                                              <a:dgm id="{5BB6AFB6-763D-4E05-BC12-CC26640D4B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7D62-B8F2-4444-BCD9-8FC0C3E8CBD3}"/>
              </a:ext>
            </a:extLst>
          </p:cNvPr>
          <p:cNvSpPr>
            <a:spLocks noGrp="1"/>
          </p:cNvSpPr>
          <p:nvPr>
            <p:ph type="title"/>
          </p:nvPr>
        </p:nvSpPr>
        <p:spPr/>
        <p:txBody>
          <a:bodyPr/>
          <a:lstStyle/>
          <a:p>
            <a:r>
              <a:rPr lang="en-US"/>
              <a:t>What Challenge Do You Currently Face?</a:t>
            </a:r>
            <a:endParaRPr lang="en-US" dirty="0"/>
          </a:p>
        </p:txBody>
      </p:sp>
      <p:sp>
        <p:nvSpPr>
          <p:cNvPr id="3" name="Content Placeholder 2">
            <a:extLst>
              <a:ext uri="{FF2B5EF4-FFF2-40B4-BE49-F238E27FC236}">
                <a16:creationId xmlns:a16="http://schemas.microsoft.com/office/drawing/2014/main" id="{162B63B8-C347-0694-CE31-06E1840C707D}"/>
              </a:ext>
            </a:extLst>
          </p:cNvPr>
          <p:cNvSpPr>
            <a:spLocks noGrp="1"/>
          </p:cNvSpPr>
          <p:nvPr>
            <p:ph idx="1"/>
          </p:nvPr>
        </p:nvSpPr>
        <p:spPr/>
        <p:txBody>
          <a:bodyPr>
            <a:normAutofit lnSpcReduction="10000"/>
          </a:bodyPr>
          <a:lstStyle/>
          <a:p>
            <a:r>
              <a:rPr lang="en-US" sz="3200" dirty="0"/>
              <a:t>Someone’s work isn’t meeting standards</a:t>
            </a:r>
          </a:p>
          <a:p>
            <a:r>
              <a:rPr lang="en-US" sz="3200" dirty="0"/>
              <a:t>Someone isn’t bought into a change you are making/have made</a:t>
            </a:r>
          </a:p>
          <a:p>
            <a:r>
              <a:rPr lang="en-US" sz="3200" dirty="0"/>
              <a:t>You want to delegate something to someone</a:t>
            </a:r>
          </a:p>
          <a:p>
            <a:r>
              <a:rPr lang="en-US" sz="3200" dirty="0"/>
              <a:t>You want to implement a strategy to solve a problem</a:t>
            </a:r>
          </a:p>
          <a:p>
            <a:r>
              <a:rPr lang="en-US" sz="3200" dirty="0"/>
              <a:t>You aren’t receiving the support you need from someone</a:t>
            </a:r>
          </a:p>
        </p:txBody>
      </p:sp>
    </p:spTree>
    <p:extLst>
      <p:ext uri="{BB962C8B-B14F-4D97-AF65-F5344CB8AC3E}">
        <p14:creationId xmlns:p14="http://schemas.microsoft.com/office/powerpoint/2010/main" val="353798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56B-E123-2663-B8BA-E41927F87082}"/>
              </a:ext>
            </a:extLst>
          </p:cNvPr>
          <p:cNvSpPr>
            <a:spLocks noGrp="1"/>
          </p:cNvSpPr>
          <p:nvPr>
            <p:ph type="title"/>
          </p:nvPr>
        </p:nvSpPr>
        <p:spPr>
          <a:xfrm>
            <a:off x="633743" y="609599"/>
            <a:ext cx="3413156" cy="5273675"/>
          </a:xfrm>
        </p:spPr>
        <p:txBody>
          <a:bodyPr>
            <a:normAutofit/>
          </a:bodyPr>
          <a:lstStyle/>
          <a:p>
            <a:r>
              <a:rPr lang="en-US" sz="3600"/>
              <a:t>The 5 C’s of Communication</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3F947BB-9747-E9CD-7189-D17E5313DBC6}"/>
              </a:ext>
            </a:extLst>
          </p:cNvPr>
          <p:cNvGraphicFramePr>
            <a:graphicFrameLocks noGrp="1"/>
          </p:cNvGraphicFramePr>
          <p:nvPr>
            <p:ph idx="1"/>
            <p:extLst>
              <p:ext uri="{D42A27DB-BD31-4B8C-83A1-F6EECF244321}">
                <p14:modId xmlns:p14="http://schemas.microsoft.com/office/powerpoint/2010/main" val="2432060718"/>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278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D68BA93-D317-45F0-B405-39BD44457C2E}"/>
                                            </p:graphicEl>
                                          </p:spTgt>
                                        </p:tgtEl>
                                        <p:attrNameLst>
                                          <p:attrName>style.visibility</p:attrName>
                                        </p:attrNameLst>
                                      </p:cBhvr>
                                      <p:to>
                                        <p:strVal val="visible"/>
                                      </p:to>
                                    </p:set>
                                    <p:animEffect transition="in" filter="fade">
                                      <p:cBhvr>
                                        <p:cTn id="7" dur="1000"/>
                                        <p:tgtEl>
                                          <p:spTgt spid="5">
                                            <p:graphicEl>
                                              <a:dgm id="{DD68BA93-D317-45F0-B405-39BD44457C2E}"/>
                                            </p:graphicEl>
                                          </p:spTgt>
                                        </p:tgtEl>
                                      </p:cBhvr>
                                    </p:animEffect>
                                    <p:anim calcmode="lin" valueType="num">
                                      <p:cBhvr>
                                        <p:cTn id="8" dur="1000" fill="hold"/>
                                        <p:tgtEl>
                                          <p:spTgt spid="5">
                                            <p:graphicEl>
                                              <a:dgm id="{DD68BA93-D317-45F0-B405-39BD44457C2E}"/>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D68BA93-D317-45F0-B405-39BD44457C2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CF910B47-C616-4DB1-B0C8-F251D4836C68}"/>
                                            </p:graphicEl>
                                          </p:spTgt>
                                        </p:tgtEl>
                                        <p:attrNameLst>
                                          <p:attrName>style.visibility</p:attrName>
                                        </p:attrNameLst>
                                      </p:cBhvr>
                                      <p:to>
                                        <p:strVal val="visible"/>
                                      </p:to>
                                    </p:set>
                                    <p:animEffect transition="in" filter="fade">
                                      <p:cBhvr>
                                        <p:cTn id="12" dur="1000"/>
                                        <p:tgtEl>
                                          <p:spTgt spid="5">
                                            <p:graphicEl>
                                              <a:dgm id="{CF910B47-C616-4DB1-B0C8-F251D4836C68}"/>
                                            </p:graphicEl>
                                          </p:spTgt>
                                        </p:tgtEl>
                                      </p:cBhvr>
                                    </p:animEffect>
                                    <p:anim calcmode="lin" valueType="num">
                                      <p:cBhvr>
                                        <p:cTn id="13" dur="1000" fill="hold"/>
                                        <p:tgtEl>
                                          <p:spTgt spid="5">
                                            <p:graphicEl>
                                              <a:dgm id="{CF910B47-C616-4DB1-B0C8-F251D4836C68}"/>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CF910B47-C616-4DB1-B0C8-F251D4836C68}"/>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BCDE6451-2D4F-414F-BCA2-4A45D5B0BBE6}"/>
                                            </p:graphicEl>
                                          </p:spTgt>
                                        </p:tgtEl>
                                        <p:attrNameLst>
                                          <p:attrName>style.visibility</p:attrName>
                                        </p:attrNameLst>
                                      </p:cBhvr>
                                      <p:to>
                                        <p:strVal val="visible"/>
                                      </p:to>
                                    </p:set>
                                    <p:animEffect transition="in" filter="fade">
                                      <p:cBhvr>
                                        <p:cTn id="19" dur="1000"/>
                                        <p:tgtEl>
                                          <p:spTgt spid="5">
                                            <p:graphicEl>
                                              <a:dgm id="{BCDE6451-2D4F-414F-BCA2-4A45D5B0BBE6}"/>
                                            </p:graphicEl>
                                          </p:spTgt>
                                        </p:tgtEl>
                                      </p:cBhvr>
                                    </p:animEffect>
                                    <p:anim calcmode="lin" valueType="num">
                                      <p:cBhvr>
                                        <p:cTn id="20" dur="1000" fill="hold"/>
                                        <p:tgtEl>
                                          <p:spTgt spid="5">
                                            <p:graphicEl>
                                              <a:dgm id="{BCDE6451-2D4F-414F-BCA2-4A45D5B0BBE6}"/>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BCDE6451-2D4F-414F-BCA2-4A45D5B0BBE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9961476B-CDC4-472D-A35C-8F13007F59D9}"/>
                                            </p:graphicEl>
                                          </p:spTgt>
                                        </p:tgtEl>
                                        <p:attrNameLst>
                                          <p:attrName>style.visibility</p:attrName>
                                        </p:attrNameLst>
                                      </p:cBhvr>
                                      <p:to>
                                        <p:strVal val="visible"/>
                                      </p:to>
                                    </p:set>
                                    <p:animEffect transition="in" filter="fade">
                                      <p:cBhvr>
                                        <p:cTn id="24" dur="1000"/>
                                        <p:tgtEl>
                                          <p:spTgt spid="5">
                                            <p:graphicEl>
                                              <a:dgm id="{9961476B-CDC4-472D-A35C-8F13007F59D9}"/>
                                            </p:graphicEl>
                                          </p:spTgt>
                                        </p:tgtEl>
                                      </p:cBhvr>
                                    </p:animEffect>
                                    <p:anim calcmode="lin" valueType="num">
                                      <p:cBhvr>
                                        <p:cTn id="25" dur="1000" fill="hold"/>
                                        <p:tgtEl>
                                          <p:spTgt spid="5">
                                            <p:graphicEl>
                                              <a:dgm id="{9961476B-CDC4-472D-A35C-8F13007F59D9}"/>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9961476B-CDC4-472D-A35C-8F13007F59D9}"/>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16D0E87C-FC15-4FE8-94F3-54AA4C500568}"/>
                                            </p:graphicEl>
                                          </p:spTgt>
                                        </p:tgtEl>
                                        <p:attrNameLst>
                                          <p:attrName>style.visibility</p:attrName>
                                        </p:attrNameLst>
                                      </p:cBhvr>
                                      <p:to>
                                        <p:strVal val="visible"/>
                                      </p:to>
                                    </p:set>
                                    <p:animEffect transition="in" filter="fade">
                                      <p:cBhvr>
                                        <p:cTn id="31" dur="1000"/>
                                        <p:tgtEl>
                                          <p:spTgt spid="5">
                                            <p:graphicEl>
                                              <a:dgm id="{16D0E87C-FC15-4FE8-94F3-54AA4C500568}"/>
                                            </p:graphicEl>
                                          </p:spTgt>
                                        </p:tgtEl>
                                      </p:cBhvr>
                                    </p:animEffect>
                                    <p:anim calcmode="lin" valueType="num">
                                      <p:cBhvr>
                                        <p:cTn id="32" dur="1000" fill="hold"/>
                                        <p:tgtEl>
                                          <p:spTgt spid="5">
                                            <p:graphicEl>
                                              <a:dgm id="{16D0E87C-FC15-4FE8-94F3-54AA4C500568}"/>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16D0E87C-FC15-4FE8-94F3-54AA4C500568}"/>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D04DE075-8E65-45BC-A20D-47324EC94854}"/>
                                            </p:graphicEl>
                                          </p:spTgt>
                                        </p:tgtEl>
                                        <p:attrNameLst>
                                          <p:attrName>style.visibility</p:attrName>
                                        </p:attrNameLst>
                                      </p:cBhvr>
                                      <p:to>
                                        <p:strVal val="visible"/>
                                      </p:to>
                                    </p:set>
                                    <p:animEffect transition="in" filter="fade">
                                      <p:cBhvr>
                                        <p:cTn id="36" dur="1000"/>
                                        <p:tgtEl>
                                          <p:spTgt spid="5">
                                            <p:graphicEl>
                                              <a:dgm id="{D04DE075-8E65-45BC-A20D-47324EC94854}"/>
                                            </p:graphicEl>
                                          </p:spTgt>
                                        </p:tgtEl>
                                      </p:cBhvr>
                                    </p:animEffect>
                                    <p:anim calcmode="lin" valueType="num">
                                      <p:cBhvr>
                                        <p:cTn id="37" dur="1000" fill="hold"/>
                                        <p:tgtEl>
                                          <p:spTgt spid="5">
                                            <p:graphicEl>
                                              <a:dgm id="{D04DE075-8E65-45BC-A20D-47324EC94854}"/>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D04DE075-8E65-45BC-A20D-47324EC94854}"/>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1CC68E57-5054-403D-BB95-C1B056113F65}"/>
                                            </p:graphicEl>
                                          </p:spTgt>
                                        </p:tgtEl>
                                        <p:attrNameLst>
                                          <p:attrName>style.visibility</p:attrName>
                                        </p:attrNameLst>
                                      </p:cBhvr>
                                      <p:to>
                                        <p:strVal val="visible"/>
                                      </p:to>
                                    </p:set>
                                    <p:animEffect transition="in" filter="fade">
                                      <p:cBhvr>
                                        <p:cTn id="43" dur="1000"/>
                                        <p:tgtEl>
                                          <p:spTgt spid="5">
                                            <p:graphicEl>
                                              <a:dgm id="{1CC68E57-5054-403D-BB95-C1B056113F65}"/>
                                            </p:graphicEl>
                                          </p:spTgt>
                                        </p:tgtEl>
                                      </p:cBhvr>
                                    </p:animEffect>
                                    <p:anim calcmode="lin" valueType="num">
                                      <p:cBhvr>
                                        <p:cTn id="44" dur="1000" fill="hold"/>
                                        <p:tgtEl>
                                          <p:spTgt spid="5">
                                            <p:graphicEl>
                                              <a:dgm id="{1CC68E57-5054-403D-BB95-C1B056113F65}"/>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1CC68E57-5054-403D-BB95-C1B056113F65}"/>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5DAFE527-A9F8-499D-B3FE-E2A8F035DAB5}"/>
                                            </p:graphicEl>
                                          </p:spTgt>
                                        </p:tgtEl>
                                        <p:attrNameLst>
                                          <p:attrName>style.visibility</p:attrName>
                                        </p:attrNameLst>
                                      </p:cBhvr>
                                      <p:to>
                                        <p:strVal val="visible"/>
                                      </p:to>
                                    </p:set>
                                    <p:animEffect transition="in" filter="fade">
                                      <p:cBhvr>
                                        <p:cTn id="48" dur="1000"/>
                                        <p:tgtEl>
                                          <p:spTgt spid="5">
                                            <p:graphicEl>
                                              <a:dgm id="{5DAFE527-A9F8-499D-B3FE-E2A8F035DAB5}"/>
                                            </p:graphicEl>
                                          </p:spTgt>
                                        </p:tgtEl>
                                      </p:cBhvr>
                                    </p:animEffect>
                                    <p:anim calcmode="lin" valueType="num">
                                      <p:cBhvr>
                                        <p:cTn id="49" dur="1000" fill="hold"/>
                                        <p:tgtEl>
                                          <p:spTgt spid="5">
                                            <p:graphicEl>
                                              <a:dgm id="{5DAFE527-A9F8-499D-B3FE-E2A8F035DAB5}"/>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5DAFE527-A9F8-499D-B3FE-E2A8F035DAB5}"/>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7007A277-02CE-4ED9-A68F-CCF5C668C976}"/>
                                            </p:graphicEl>
                                          </p:spTgt>
                                        </p:tgtEl>
                                        <p:attrNameLst>
                                          <p:attrName>style.visibility</p:attrName>
                                        </p:attrNameLst>
                                      </p:cBhvr>
                                      <p:to>
                                        <p:strVal val="visible"/>
                                      </p:to>
                                    </p:set>
                                    <p:animEffect transition="in" filter="fade">
                                      <p:cBhvr>
                                        <p:cTn id="55" dur="1000"/>
                                        <p:tgtEl>
                                          <p:spTgt spid="5">
                                            <p:graphicEl>
                                              <a:dgm id="{7007A277-02CE-4ED9-A68F-CCF5C668C976}"/>
                                            </p:graphicEl>
                                          </p:spTgt>
                                        </p:tgtEl>
                                      </p:cBhvr>
                                    </p:animEffect>
                                    <p:anim calcmode="lin" valueType="num">
                                      <p:cBhvr>
                                        <p:cTn id="56" dur="1000" fill="hold"/>
                                        <p:tgtEl>
                                          <p:spTgt spid="5">
                                            <p:graphicEl>
                                              <a:dgm id="{7007A277-02CE-4ED9-A68F-CCF5C668C976}"/>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7007A277-02CE-4ED9-A68F-CCF5C668C976}"/>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EA27375B-3F9F-484C-AE58-92680F7EDE9B}"/>
                                            </p:graphicEl>
                                          </p:spTgt>
                                        </p:tgtEl>
                                        <p:attrNameLst>
                                          <p:attrName>style.visibility</p:attrName>
                                        </p:attrNameLst>
                                      </p:cBhvr>
                                      <p:to>
                                        <p:strVal val="visible"/>
                                      </p:to>
                                    </p:set>
                                    <p:animEffect transition="in" filter="fade">
                                      <p:cBhvr>
                                        <p:cTn id="60" dur="1000"/>
                                        <p:tgtEl>
                                          <p:spTgt spid="5">
                                            <p:graphicEl>
                                              <a:dgm id="{EA27375B-3F9F-484C-AE58-92680F7EDE9B}"/>
                                            </p:graphicEl>
                                          </p:spTgt>
                                        </p:tgtEl>
                                      </p:cBhvr>
                                    </p:animEffect>
                                    <p:anim calcmode="lin" valueType="num">
                                      <p:cBhvr>
                                        <p:cTn id="61" dur="1000" fill="hold"/>
                                        <p:tgtEl>
                                          <p:spTgt spid="5">
                                            <p:graphicEl>
                                              <a:dgm id="{EA27375B-3F9F-484C-AE58-92680F7EDE9B}"/>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EA27375B-3F9F-484C-AE58-92680F7EDE9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5051-5BCC-5224-1C2B-69CF84555A8C}"/>
              </a:ext>
            </a:extLst>
          </p:cNvPr>
          <p:cNvSpPr>
            <a:spLocks noGrp="1"/>
          </p:cNvSpPr>
          <p:nvPr>
            <p:ph type="title"/>
          </p:nvPr>
        </p:nvSpPr>
        <p:spPr/>
        <p:txBody>
          <a:bodyPr>
            <a:normAutofit/>
          </a:bodyPr>
          <a:lstStyle/>
          <a:p>
            <a:r>
              <a:rPr lang="en-US" sz="7200" dirty="0">
                <a:solidFill>
                  <a:schemeClr val="bg1"/>
                </a:solidFill>
              </a:rPr>
              <a:t>Color</a:t>
            </a:r>
          </a:p>
        </p:txBody>
      </p:sp>
      <p:sp>
        <p:nvSpPr>
          <p:cNvPr id="3" name="Content Placeholder 2">
            <a:extLst>
              <a:ext uri="{FF2B5EF4-FFF2-40B4-BE49-F238E27FC236}">
                <a16:creationId xmlns:a16="http://schemas.microsoft.com/office/drawing/2014/main" id="{C5A670DC-8B77-68F1-C70D-7E150D413728}"/>
              </a:ext>
            </a:extLst>
          </p:cNvPr>
          <p:cNvSpPr>
            <a:spLocks noGrp="1"/>
          </p:cNvSpPr>
          <p:nvPr>
            <p:ph idx="1"/>
          </p:nvPr>
        </p:nvSpPr>
        <p:spPr/>
        <p:txBody>
          <a:bodyPr>
            <a:normAutofit/>
          </a:bodyPr>
          <a:lstStyle/>
          <a:p>
            <a:r>
              <a:rPr lang="en-US" sz="2800" dirty="0">
                <a:solidFill>
                  <a:schemeClr val="bg1"/>
                </a:solidFill>
                <a:effectLst/>
              </a:rPr>
              <a:t>Paint the full picture</a:t>
            </a:r>
          </a:p>
          <a:p>
            <a:pPr lvl="1"/>
            <a:r>
              <a:rPr lang="en-US" sz="2800" dirty="0">
                <a:solidFill>
                  <a:schemeClr val="bg1"/>
                </a:solidFill>
                <a:effectLst/>
              </a:rPr>
              <a:t>Set a clear intention</a:t>
            </a:r>
          </a:p>
          <a:p>
            <a:pPr lvl="1"/>
            <a:r>
              <a:rPr lang="en-US" sz="2800" dirty="0">
                <a:solidFill>
                  <a:schemeClr val="bg1"/>
                </a:solidFill>
                <a:effectLst/>
              </a:rPr>
              <a:t>Assign a level of importance</a:t>
            </a:r>
          </a:p>
          <a:p>
            <a:pPr lvl="1"/>
            <a:r>
              <a:rPr lang="en-US" sz="2800" dirty="0">
                <a:solidFill>
                  <a:schemeClr val="bg1"/>
                </a:solidFill>
                <a:effectLst/>
              </a:rPr>
              <a:t>Answer, “What does ‘done’ look like?”</a:t>
            </a:r>
          </a:p>
        </p:txBody>
      </p:sp>
    </p:spTree>
    <p:extLst>
      <p:ext uri="{BB962C8B-B14F-4D97-AF65-F5344CB8AC3E}">
        <p14:creationId xmlns:p14="http://schemas.microsoft.com/office/powerpoint/2010/main" val="16769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2659D-FAE3-CC5A-A54E-8AD4AD00F7E9}"/>
              </a:ext>
            </a:extLst>
          </p:cNvPr>
          <p:cNvSpPr>
            <a:spLocks noGrp="1"/>
          </p:cNvSpPr>
          <p:nvPr>
            <p:ph type="title"/>
          </p:nvPr>
        </p:nvSpPr>
        <p:spPr>
          <a:xfrm>
            <a:off x="913795" y="609599"/>
            <a:ext cx="5978072" cy="1481150"/>
          </a:xfrm>
        </p:spPr>
        <p:txBody>
          <a:bodyPr>
            <a:normAutofit/>
          </a:bodyPr>
          <a:lstStyle/>
          <a:p>
            <a:r>
              <a:rPr lang="en-US" u="sng" dirty="0"/>
              <a:t>Art Class Assignment</a:t>
            </a:r>
          </a:p>
        </p:txBody>
      </p:sp>
      <p:sp>
        <p:nvSpPr>
          <p:cNvPr id="3" name="Content Placeholder 2">
            <a:extLst>
              <a:ext uri="{FF2B5EF4-FFF2-40B4-BE49-F238E27FC236}">
                <a16:creationId xmlns:a16="http://schemas.microsoft.com/office/drawing/2014/main" id="{647B314C-207D-9F07-AB73-0C90D8A97C80}"/>
              </a:ext>
            </a:extLst>
          </p:cNvPr>
          <p:cNvSpPr>
            <a:spLocks noGrp="1"/>
          </p:cNvSpPr>
          <p:nvPr>
            <p:ph idx="1"/>
          </p:nvPr>
        </p:nvSpPr>
        <p:spPr>
          <a:xfrm>
            <a:off x="913795" y="2013857"/>
            <a:ext cx="5978072" cy="4376057"/>
          </a:xfrm>
        </p:spPr>
        <p:txBody>
          <a:bodyPr anchor="ctr">
            <a:normAutofit fontScale="85000" lnSpcReduction="20000"/>
          </a:bodyPr>
          <a:lstStyle/>
          <a:p>
            <a:r>
              <a:rPr lang="en-US" sz="3200" b="1" dirty="0"/>
              <a:t>Color</a:t>
            </a:r>
          </a:p>
          <a:p>
            <a:pPr lvl="1"/>
            <a:r>
              <a:rPr lang="en-US" sz="3000" dirty="0"/>
              <a:t>Intention: Think about job from perspective of what you do, rather than job title</a:t>
            </a:r>
          </a:p>
          <a:p>
            <a:pPr lvl="1"/>
            <a:r>
              <a:rPr lang="en-US" sz="3000" dirty="0"/>
              <a:t>Importance: Moderate importance to illustrate the concepts today</a:t>
            </a:r>
          </a:p>
          <a:p>
            <a:pPr lvl="1"/>
            <a:r>
              <a:rPr lang="en-US" sz="3000" dirty="0"/>
              <a:t>Paint ‘done’: Using any medium, create a pictorial representation of your job responsibilities. You can draw, use shapes, color, apps on your phone or computer, or word art. </a:t>
            </a:r>
          </a:p>
          <a:p>
            <a:pPr marL="36900" indent="0">
              <a:buNone/>
            </a:pPr>
            <a:endParaRPr lang="en-US" dirty="0"/>
          </a:p>
        </p:txBody>
      </p:sp>
      <p:pic>
        <p:nvPicPr>
          <p:cNvPr id="5" name="Picture 4" descr="Colourful paints and brushes">
            <a:extLst>
              <a:ext uri="{FF2B5EF4-FFF2-40B4-BE49-F238E27FC236}">
                <a16:creationId xmlns:a16="http://schemas.microsoft.com/office/drawing/2014/main" id="{1A0A0439-F984-8A85-3967-B3313DE905CC}"/>
              </a:ext>
            </a:extLst>
          </p:cNvPr>
          <p:cNvPicPr>
            <a:picLocks noChangeAspect="1"/>
          </p:cNvPicPr>
          <p:nvPr/>
        </p:nvPicPr>
        <p:blipFill rotWithShape="1">
          <a:blip r:embed="rId3"/>
          <a:srcRect l="34868" r="20635"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27716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56B-E123-2663-B8BA-E41927F87082}"/>
              </a:ext>
            </a:extLst>
          </p:cNvPr>
          <p:cNvSpPr>
            <a:spLocks noGrp="1"/>
          </p:cNvSpPr>
          <p:nvPr>
            <p:ph type="title"/>
          </p:nvPr>
        </p:nvSpPr>
        <p:spPr>
          <a:xfrm>
            <a:off x="633743" y="609599"/>
            <a:ext cx="3413156" cy="5273675"/>
          </a:xfrm>
        </p:spPr>
        <p:txBody>
          <a:bodyPr>
            <a:normAutofit/>
          </a:bodyPr>
          <a:lstStyle/>
          <a:p>
            <a:r>
              <a:rPr lang="en-US" sz="3600" dirty="0"/>
              <a:t>What is one more detail still you can add to make this full color?</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3F947BB-9747-E9CD-7189-D17E5313DBC6}"/>
              </a:ext>
            </a:extLst>
          </p:cNvPr>
          <p:cNvGraphicFramePr>
            <a:graphicFrameLocks noGrp="1"/>
          </p:cNvGraphicFramePr>
          <p:nvPr>
            <p:ph idx="1"/>
            <p:extLst>
              <p:ext uri="{D42A27DB-BD31-4B8C-83A1-F6EECF244321}">
                <p14:modId xmlns:p14="http://schemas.microsoft.com/office/powerpoint/2010/main" val="3605974013"/>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70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DD68BA93-D317-45F0-B405-39BD44457C2E}"/>
                                            </p:graphicEl>
                                          </p:spTgt>
                                        </p:tgtEl>
                                        <p:attrNameLst>
                                          <p:attrName>style.visibility</p:attrName>
                                        </p:attrNameLst>
                                      </p:cBhvr>
                                      <p:to>
                                        <p:strVal val="visible"/>
                                      </p:to>
                                    </p:set>
                                    <p:animEffect transition="in" filter="wipe(down)">
                                      <p:cBhvr>
                                        <p:cTn id="7" dur="500"/>
                                        <p:tgtEl>
                                          <p:spTgt spid="5">
                                            <p:graphicEl>
                                              <a:dgm id="{DD68BA93-D317-45F0-B405-39BD44457C2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CF910B47-C616-4DB1-B0C8-F251D4836C68}"/>
                                            </p:graphicEl>
                                          </p:spTgt>
                                        </p:tgtEl>
                                        <p:attrNameLst>
                                          <p:attrName>style.visibility</p:attrName>
                                        </p:attrNameLst>
                                      </p:cBhvr>
                                      <p:to>
                                        <p:strVal val="visible"/>
                                      </p:to>
                                    </p:set>
                                    <p:animEffect transition="in" filter="wipe(down)">
                                      <p:cBhvr>
                                        <p:cTn id="10" dur="500"/>
                                        <p:tgtEl>
                                          <p:spTgt spid="5">
                                            <p:graphicEl>
                                              <a:dgm id="{CF910B47-C616-4DB1-B0C8-F251D4836C6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BCDE6451-2D4F-414F-BCA2-4A45D5B0BBE6}"/>
                                            </p:graphicEl>
                                          </p:spTgt>
                                        </p:tgtEl>
                                        <p:attrNameLst>
                                          <p:attrName>style.visibility</p:attrName>
                                        </p:attrNameLst>
                                      </p:cBhvr>
                                      <p:to>
                                        <p:strVal val="visible"/>
                                      </p:to>
                                    </p:set>
                                    <p:animEffect transition="in" filter="wipe(down)">
                                      <p:cBhvr>
                                        <p:cTn id="15" dur="500"/>
                                        <p:tgtEl>
                                          <p:spTgt spid="5">
                                            <p:graphicEl>
                                              <a:dgm id="{BCDE6451-2D4F-414F-BCA2-4A45D5B0BBE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9961476B-CDC4-472D-A35C-8F13007F59D9}"/>
                                            </p:graphicEl>
                                          </p:spTgt>
                                        </p:tgtEl>
                                        <p:attrNameLst>
                                          <p:attrName>style.visibility</p:attrName>
                                        </p:attrNameLst>
                                      </p:cBhvr>
                                      <p:to>
                                        <p:strVal val="visible"/>
                                      </p:to>
                                    </p:set>
                                    <p:animEffect transition="in" filter="wipe(down)">
                                      <p:cBhvr>
                                        <p:cTn id="18" dur="500"/>
                                        <p:tgtEl>
                                          <p:spTgt spid="5">
                                            <p:graphicEl>
                                              <a:dgm id="{9961476B-CDC4-472D-A35C-8F13007F59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{7954F8FE-D322-4FF4-A97B-FDD62521361E}tf00934815_win32</Template>
  <TotalTime>849</TotalTime>
  <Words>915</Words>
  <Application>Microsoft Office PowerPoint</Application>
  <PresentationFormat>Widescreen</PresentationFormat>
  <Paragraphs>123</Paragraphs>
  <Slides>26</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Goudy Old Style</vt:lpstr>
      <vt:lpstr>Wingdings 2</vt:lpstr>
      <vt:lpstr>SlateVTI</vt:lpstr>
      <vt:lpstr>Painting a Clear Picture – the 5 C’s of Effective Communication</vt:lpstr>
      <vt:lpstr>Art Class Assignment</vt:lpstr>
      <vt:lpstr>Art Class Assignment</vt:lpstr>
      <vt:lpstr>Getting Others to “Get It”</vt:lpstr>
      <vt:lpstr>What Challenge Do You Currently Face?</vt:lpstr>
      <vt:lpstr>The 5 C’s of Communication</vt:lpstr>
      <vt:lpstr>Color</vt:lpstr>
      <vt:lpstr>Art Class Assignment</vt:lpstr>
      <vt:lpstr>What is one more detail still you can add to make this full color?</vt:lpstr>
      <vt:lpstr>Context</vt:lpstr>
      <vt:lpstr>Art Class Assignment</vt:lpstr>
      <vt:lpstr>What can you do if you don’t know the context yourself?</vt:lpstr>
      <vt:lpstr>Connective Tissue</vt:lpstr>
      <vt:lpstr>Art Class Assignment</vt:lpstr>
      <vt:lpstr>What else can you share about the past, present and future that relates to your challenge?</vt:lpstr>
      <vt:lpstr>Cost</vt:lpstr>
      <vt:lpstr>Art Class Assignment</vt:lpstr>
      <vt:lpstr>Does the recipient of the message know what they will have to say “no” to in order to say “yes” to this?  Who gets to decide what that is?</vt:lpstr>
      <vt:lpstr>Consequence</vt:lpstr>
      <vt:lpstr>Art Class Assignment</vt:lpstr>
      <vt:lpstr>How comfortable are you sharing the consequence? On following through?</vt:lpstr>
      <vt:lpstr>Art Class Assignment</vt:lpstr>
      <vt:lpstr>Art Class Assignment</vt:lpstr>
      <vt:lpstr>Reflection</vt:lpstr>
      <vt:lpstr>Clear is kind. Unclear is unkind.</vt:lpstr>
      <vt:lpstr>What was most valuable for you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Painting a Clear Picture – the 5 C’s of Communication</dc:title>
  <dc:creator>Michelle Johnston</dc:creator>
  <cp:lastModifiedBy>brandon hallauer</cp:lastModifiedBy>
  <cp:revision>5</cp:revision>
  <dcterms:created xsi:type="dcterms:W3CDTF">2022-06-20T16:34:20Z</dcterms:created>
  <dcterms:modified xsi:type="dcterms:W3CDTF">2023-08-26T19:34:57Z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