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Roboto"/>
      <p:regular r:id="rId44"/>
      <p:bold r:id="rId45"/>
      <p:italic r:id="rId46"/>
      <p:boldItalic r:id="rId47"/>
    </p:embeddedFont>
    <p:embeddedFont>
      <p:font typeface="Public Sans"/>
      <p:regular r:id="rId48"/>
      <p:bold r:id="rId49"/>
      <p:italic r:id="rId50"/>
      <p:boldItalic r:id="rId51"/>
    </p:embeddedFont>
    <p:embeddedFont>
      <p:font typeface="Helvetica Neue"/>
      <p:regular r:id="rId52"/>
      <p:bold r:id="rId53"/>
      <p:italic r:id="rId54"/>
      <p:boldItalic r:id="rId55"/>
    </p:embeddedFont>
    <p:embeddedFont>
      <p:font typeface="Merriweather"/>
      <p:regular r:id="rId56"/>
      <p:bold r:id="rId57"/>
      <p:italic r:id="rId58"/>
      <p:boldItalic r:id="rId59"/>
    </p:embeddedFont>
    <p:embeddedFont>
      <p:font typeface="Century Gothic"/>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8" roundtripDataSignature="AMtx7mhaL0VtddpMs5R725NvCKLDUKlh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regular.fntdata"/><Relationship Id="rId43" Type="http://schemas.openxmlformats.org/officeDocument/2006/relationships/slide" Target="slides/slide39.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ublicSans-regular.fntdata"/><Relationship Id="rId47" Type="http://schemas.openxmlformats.org/officeDocument/2006/relationships/font" Target="fonts/Roboto-boldItalic.fntdata"/><Relationship Id="rId49" Type="http://schemas.openxmlformats.org/officeDocument/2006/relationships/font" Target="fonts/PublicSans-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6.xml"/><Relationship Id="rId64" Type="http://schemas.openxmlformats.org/officeDocument/2006/relationships/font" Target="fonts/OpenSans-regular.fntdata"/><Relationship Id="rId63" Type="http://schemas.openxmlformats.org/officeDocument/2006/relationships/font" Target="fonts/CenturyGothic-boldItalic.fntdata"/><Relationship Id="rId22" Type="http://schemas.openxmlformats.org/officeDocument/2006/relationships/slide" Target="slides/slide18.xml"/><Relationship Id="rId66" Type="http://schemas.openxmlformats.org/officeDocument/2006/relationships/font" Target="fonts/OpenSans-italic.fntdata"/><Relationship Id="rId21" Type="http://schemas.openxmlformats.org/officeDocument/2006/relationships/slide" Target="slides/slide17.xml"/><Relationship Id="rId65" Type="http://schemas.openxmlformats.org/officeDocument/2006/relationships/font" Target="fonts/OpenSans-bold.fntdata"/><Relationship Id="rId24" Type="http://schemas.openxmlformats.org/officeDocument/2006/relationships/slide" Target="slides/slide20.xml"/><Relationship Id="rId68" Type="http://customschemas.google.com/relationships/presentationmetadata" Target="metadata"/><Relationship Id="rId23" Type="http://schemas.openxmlformats.org/officeDocument/2006/relationships/slide" Target="slides/slide19.xml"/><Relationship Id="rId67" Type="http://schemas.openxmlformats.org/officeDocument/2006/relationships/font" Target="fonts/OpenSans-boldItalic.fntdata"/><Relationship Id="rId60" Type="http://schemas.openxmlformats.org/officeDocument/2006/relationships/font" Target="fonts/CenturyGothic-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ublicSans-boldItalic.fntdata"/><Relationship Id="rId50" Type="http://schemas.openxmlformats.org/officeDocument/2006/relationships/font" Target="fonts/PublicSans-italic.fntdata"/><Relationship Id="rId53" Type="http://schemas.openxmlformats.org/officeDocument/2006/relationships/font" Target="fonts/HelveticaNeue-bold.fntdata"/><Relationship Id="rId52" Type="http://schemas.openxmlformats.org/officeDocument/2006/relationships/font" Target="fonts/HelveticaNeue-regular.fntdata"/><Relationship Id="rId11" Type="http://schemas.openxmlformats.org/officeDocument/2006/relationships/slide" Target="slides/slide7.xml"/><Relationship Id="rId55" Type="http://schemas.openxmlformats.org/officeDocument/2006/relationships/font" Target="fonts/HelveticaNeue-boldItalic.fntdata"/><Relationship Id="rId10" Type="http://schemas.openxmlformats.org/officeDocument/2006/relationships/slide" Target="slides/slide6.xml"/><Relationship Id="rId54" Type="http://schemas.openxmlformats.org/officeDocument/2006/relationships/font" Target="fonts/HelveticaNeue-italic.fntdata"/><Relationship Id="rId13" Type="http://schemas.openxmlformats.org/officeDocument/2006/relationships/slide" Target="slides/slide9.xml"/><Relationship Id="rId57" Type="http://schemas.openxmlformats.org/officeDocument/2006/relationships/font" Target="fonts/Merriweather-bold.fntdata"/><Relationship Id="rId12" Type="http://schemas.openxmlformats.org/officeDocument/2006/relationships/slide" Target="slides/slide8.xml"/><Relationship Id="rId56" Type="http://schemas.openxmlformats.org/officeDocument/2006/relationships/font" Target="fonts/Merriweather-regular.fntdata"/><Relationship Id="rId15" Type="http://schemas.openxmlformats.org/officeDocument/2006/relationships/slide" Target="slides/slide11.xml"/><Relationship Id="rId59" Type="http://schemas.openxmlformats.org/officeDocument/2006/relationships/font" Target="fonts/Merriweather-boldItalic.fntdata"/><Relationship Id="rId14" Type="http://schemas.openxmlformats.org/officeDocument/2006/relationships/slide" Target="slides/slide10.xml"/><Relationship Id="rId58" Type="http://schemas.openxmlformats.org/officeDocument/2006/relationships/font" Target="fonts/Merriweather-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llawearbrand.com/product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aglecreek.com/collections/accessorie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eakeasybriefs.com/collections/frontpag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om/stores/Vaprwear/Homepage/page/7BA9C886-E697-48C7-9883-5595BA82A152"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zerogrid.com/products/anti-theft-travel-security-belt"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According to the recent Monitoring the Future study results, </a:t>
            </a:r>
            <a:r>
              <a:rPr b="0" i="0" lang="en-US">
                <a:solidFill>
                  <a:srgbClr val="474747"/>
                </a:solidFill>
                <a:latin typeface="Open Sans"/>
                <a:ea typeface="Open Sans"/>
                <a:cs typeface="Open Sans"/>
                <a:sym typeface="Open Sans"/>
              </a:rPr>
              <a:t>Marijuana and hallucinogen use reported by persons 19 to 30 years old increased significantly in 2021 compared to five and 10 years ago, reaching historic highs in this age group not seen since 1988. Alcohol remains the most used substance among adults in the study, though past-year, past-month, and daily drinking have been decreasing over the past decade. Binge drinking (five or more drinks in a row in the past two weeks) rebounded in 2021 from a historic low in 2020, during the early stages of COVID-19 pandemic. And high-intensity drinking (having 10 or more drinks in a row in the past two weeks) has been steadily increasing over the past decade and in 2021 reached its highest level ever recorded since first measured in 2005</a:t>
            </a:r>
            <a:endParaRPr/>
          </a:p>
        </p:txBody>
      </p:sp>
      <p:sp>
        <p:nvSpPr>
          <p:cNvPr id="478" name="Google Shape;4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92" name="Google Shape;4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A3838"/>
              </a:buClr>
              <a:buSzPts val="1200"/>
              <a:buFont typeface="PT Serif"/>
              <a:buNone/>
            </a:pPr>
            <a:r>
              <a:t/>
            </a:r>
            <a:endParaRPr>
              <a:solidFill>
                <a:srgbClr val="3A3838"/>
              </a:solidFill>
            </a:endParaRPr>
          </a:p>
          <a:p>
            <a:pPr indent="0" lvl="0" marL="0" rtl="0" algn="l">
              <a:spcBef>
                <a:spcPts val="0"/>
              </a:spcBef>
              <a:spcAft>
                <a:spcPts val="0"/>
              </a:spcAft>
              <a:buNone/>
            </a:pPr>
            <a:r>
              <a:t/>
            </a:r>
            <a:endParaRPr/>
          </a:p>
        </p:txBody>
      </p:sp>
      <p:sp>
        <p:nvSpPr>
          <p:cNvPr id="528" name="Google Shape;52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3:notes"/>
          <p:cNvSpPr/>
          <p:nvPr>
            <p:ph idx="2" type="sldImg"/>
          </p:nvPr>
        </p:nvSpPr>
        <p:spPr>
          <a:xfrm>
            <a:off x="768350" y="1193800"/>
            <a:ext cx="5722938" cy="3219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9700" lvl="0" marL="0" rtl="0" algn="l">
              <a:spcBef>
                <a:spcPts val="0"/>
              </a:spcBef>
              <a:spcAft>
                <a:spcPts val="0"/>
              </a:spcAft>
              <a:buClr>
                <a:srgbClr val="7F6000"/>
              </a:buClr>
              <a:buSzPts val="2200"/>
              <a:buFont typeface="Noto Sans Symbols"/>
              <a:buChar char="▪"/>
            </a:pPr>
            <a:r>
              <a:rPr lang="en-US"/>
              <a:t> </a:t>
            </a:r>
            <a:r>
              <a:rPr lang="en-US" sz="2300"/>
              <a:t>From 1999 to 2018, amount of pain reported remained stable while sale of opioids increased 400%. In 2012, health care providers wrote 259 million prescriptions for painkillers. </a:t>
            </a:r>
            <a:r>
              <a:rPr b="1" i="1" lang="en-US" sz="2300"/>
              <a:t>That’s was enough for EVERY American man, woman and child to have a bottle of pain pills</a:t>
            </a:r>
            <a:endParaRPr sz="2300"/>
          </a:p>
          <a:p>
            <a:pPr indent="-146050" lvl="0" marL="0" rtl="0" algn="l">
              <a:spcBef>
                <a:spcPts val="1237"/>
              </a:spcBef>
              <a:spcAft>
                <a:spcPts val="0"/>
              </a:spcAft>
              <a:buClr>
                <a:srgbClr val="7F6000"/>
              </a:buClr>
              <a:buSzPts val="2300"/>
              <a:buFont typeface="Noto Sans Symbols"/>
              <a:buChar char="▪"/>
            </a:pPr>
            <a:r>
              <a:rPr lang="en-US" sz="2300"/>
              <a:t>By 2015 you were more likely to die from opioid death than a car accident</a:t>
            </a:r>
            <a:endParaRPr/>
          </a:p>
          <a:p>
            <a:pPr indent="0" lvl="0" marL="0" rtl="0" algn="l">
              <a:spcBef>
                <a:spcPts val="0"/>
              </a:spcBef>
              <a:spcAft>
                <a:spcPts val="0"/>
              </a:spcAft>
              <a:buNone/>
            </a:pPr>
            <a:r>
              <a:t/>
            </a:r>
            <a:endParaRPr/>
          </a:p>
        </p:txBody>
      </p:sp>
      <p:sp>
        <p:nvSpPr>
          <p:cNvPr id="558" name="Google Shape;55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4:notes"/>
          <p:cNvSpPr/>
          <p:nvPr>
            <p:ph idx="2" type="sldImg"/>
          </p:nvPr>
        </p:nvSpPr>
        <p:spPr>
          <a:xfrm>
            <a:off x="768350" y="1193800"/>
            <a:ext cx="5722938" cy="32194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7F6000"/>
              </a:buClr>
              <a:buSzPts val="2300"/>
              <a:buFont typeface="Noto Sans Symbols"/>
              <a:buNone/>
            </a:pPr>
            <a:r>
              <a:t/>
            </a:r>
            <a:endParaRPr sz="2300"/>
          </a:p>
          <a:p>
            <a:pPr indent="0" lvl="0" marL="0" rtl="0" algn="l">
              <a:spcBef>
                <a:spcPts val="0"/>
              </a:spcBef>
              <a:spcAft>
                <a:spcPts val="0"/>
              </a:spcAft>
              <a:buNone/>
            </a:pPr>
            <a:r>
              <a:t/>
            </a:r>
            <a:endParaRPr/>
          </a:p>
        </p:txBody>
      </p:sp>
      <p:sp>
        <p:nvSpPr>
          <p:cNvPr id="569" name="Google Shape;56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fentanyl problem is directly related to the increase in marketing, the promotion in the 90’s of pain as the 5</a:t>
            </a:r>
            <a:r>
              <a:rPr baseline="30000" lang="en-US"/>
              <a:t>th</a:t>
            </a:r>
            <a:r>
              <a:rPr lang="en-US"/>
              <a:t> vital sign, and vigorous narcotic prescribing practices that started at that time. It is also related to the fact that growing poppies and processing opiates takes considerable time and manpower, but mixing up chemicals in large quantities in a lab or bathtub is quick and not labor intensive. So, as a result of the opioid prescribing practices which a massive increase in narcotic dependence, international dealers starting producing large amounts of fentanyl and adding it to illegally made pills and to heroin. It’s cheap, doesn’t require a growing season, and highly potent. The problem with the influx of fentanyl into illegal drugs were the addictive potential of fentanyl is so much greater than heroin, and the potency is so high that accidental overdose deaths skyrocketed. At the same time, methadone prescriptions escalated like never before, with methadone being prescribed for chronic pain and not just for opioid replacement. </a:t>
            </a:r>
            <a:endParaRPr/>
          </a:p>
        </p:txBody>
      </p:sp>
      <p:sp>
        <p:nvSpPr>
          <p:cNvPr id="581" name="Google Shape;58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0" rtl="0" algn="l">
              <a:lnSpc>
                <a:spcPct val="100000"/>
              </a:lnSpc>
              <a:spcBef>
                <a:spcPts val="0"/>
              </a:spcBef>
              <a:spcAft>
                <a:spcPts val="0"/>
              </a:spcAft>
              <a:buClr>
                <a:schemeClr val="dk1"/>
              </a:buClr>
              <a:buSzPts val="1200"/>
              <a:buFont typeface="Arial"/>
              <a:buChar char="•"/>
            </a:pPr>
            <a:r>
              <a:rPr lang="en-US"/>
              <a:t>Fentanyl is a powerful synthetic opioid that is similar to morphine but is </a:t>
            </a:r>
            <a:r>
              <a:rPr lang="en-US" u="sng"/>
              <a:t>80 to 100 times more potent than morphine, and 50 times more potent than heroin</a:t>
            </a:r>
            <a:r>
              <a:rPr lang="en-US"/>
              <a:t>.</a:t>
            </a:r>
            <a:endParaRPr/>
          </a:p>
          <a:p>
            <a:pPr indent="-76200" lvl="0" marL="0" rtl="0" algn="l">
              <a:lnSpc>
                <a:spcPct val="100000"/>
              </a:lnSpc>
              <a:spcBef>
                <a:spcPts val="0"/>
              </a:spcBef>
              <a:spcAft>
                <a:spcPts val="0"/>
              </a:spcAft>
              <a:buClr>
                <a:schemeClr val="dk1"/>
              </a:buClr>
              <a:buSzPts val="1200"/>
              <a:buFont typeface="Arial"/>
              <a:buChar char="•"/>
            </a:pPr>
            <a:r>
              <a:rPr lang="en-US"/>
              <a:t>In its prescription form it is prescribed for extreme pain or terminal illnesses, but fentanyl is also made illegally.</a:t>
            </a:r>
            <a:endParaRPr/>
          </a:p>
          <a:p>
            <a:pPr indent="-76200" lvl="0" marL="0" rtl="0" algn="l">
              <a:lnSpc>
                <a:spcPct val="100000"/>
              </a:lnSpc>
              <a:spcBef>
                <a:spcPts val="0"/>
              </a:spcBef>
              <a:spcAft>
                <a:spcPts val="0"/>
              </a:spcAft>
              <a:buClr>
                <a:schemeClr val="dk1"/>
              </a:buClr>
              <a:buSzPts val="1200"/>
              <a:buFont typeface="Arial"/>
              <a:buChar char="•"/>
            </a:pPr>
            <a:r>
              <a:rPr lang="en-US"/>
              <a:t>Fentanyl and other man-made opioids are the most common drugs involved in overdose deaths.</a:t>
            </a:r>
            <a:endParaRPr/>
          </a:p>
          <a:p>
            <a:pPr indent="-76200" lvl="0" marL="0" rtl="0" algn="l">
              <a:lnSpc>
                <a:spcPct val="100000"/>
              </a:lnSpc>
              <a:spcBef>
                <a:spcPts val="0"/>
              </a:spcBef>
              <a:spcAft>
                <a:spcPts val="0"/>
              </a:spcAft>
              <a:buClr>
                <a:schemeClr val="dk1"/>
              </a:buClr>
              <a:buSzPts val="1200"/>
              <a:buFont typeface="Arial"/>
              <a:buChar char="•"/>
            </a:pPr>
            <a:r>
              <a:rPr lang="en-US"/>
              <a:t>Illegal fentanyl is sold in the following forms: as a powder, dropped on blotter paper, small candy look-alikes, eye drops, nasal sprays, or made into pills that look like real prescription medications but are exponentially more potent.</a:t>
            </a:r>
            <a:endParaRPr/>
          </a:p>
          <a:p>
            <a:pPr indent="-76200" lvl="0" marL="0" marR="0" rtl="0" algn="l">
              <a:lnSpc>
                <a:spcPct val="100000"/>
              </a:lnSpc>
              <a:spcBef>
                <a:spcPts val="0"/>
              </a:spcBef>
              <a:spcAft>
                <a:spcPts val="0"/>
              </a:spcAft>
              <a:buClr>
                <a:schemeClr val="dk1"/>
              </a:buClr>
              <a:buSzPts val="1200"/>
              <a:buFont typeface="Arial"/>
              <a:buChar char="•"/>
            </a:pPr>
            <a:r>
              <a:rPr lang="en-US"/>
              <a:t> You can trace the rise in illegally produced fentanyl by looking at our overdose stats. For example, 14.3 percent in 2010 involved fentanyl compared to 59.8 percent of opioid-related deaths in 2017</a:t>
            </a:r>
            <a:endParaRPr/>
          </a:p>
        </p:txBody>
      </p:sp>
      <p:sp>
        <p:nvSpPr>
          <p:cNvPr id="589" name="Google Shape;58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A3838"/>
              </a:buClr>
              <a:buSzPts val="1200"/>
              <a:buFont typeface="Arial"/>
              <a:buNone/>
            </a:pPr>
            <a:r>
              <a:rPr b="0" i="0" lang="en-US" sz="1200">
                <a:solidFill>
                  <a:srgbClr val="3A3838"/>
                </a:solidFill>
                <a:latin typeface="Arial"/>
                <a:ea typeface="Arial"/>
                <a:cs typeface="Arial"/>
                <a:sym typeface="Arial"/>
              </a:rPr>
              <a:t>In Dec. 2022 the DEA put out a rare Public Alert about a new drug of abuse: Xylazine, street name “Tranq” “Xylazine is making the deadliest drug threat our country has ever faced, fentanyl, even deadlier,” said Administrator Milgram. “DEA has seized xylazine and fentanyl mixtures in 48 of 50 States. The DEA Laboratory System is reporting that in 2022 approximately 23% of fentanyl powder and 7% of fentanyl pills seized by the DEA contained xylazine</a:t>
            </a:r>
            <a:endParaRPr/>
          </a:p>
        </p:txBody>
      </p:sp>
      <p:sp>
        <p:nvSpPr>
          <p:cNvPr id="608" name="Google Shape;60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42B4C"/>
              </a:buClr>
              <a:buSzPts val="1200"/>
              <a:buFont typeface="Arial"/>
              <a:buNone/>
            </a:pPr>
            <a:r>
              <a:rPr b="0" i="0" lang="en-US">
                <a:solidFill>
                  <a:srgbClr val="042B4C"/>
                </a:solidFill>
                <a:latin typeface="Public Sans"/>
                <a:ea typeface="Public Sans"/>
                <a:cs typeface="Public Sans"/>
                <a:sym typeface="Public Sans"/>
              </a:rPr>
              <a:t>Xylazine and fentanyl drug mixtures place users at a higher risk of suffering a fatal drug poisoning. Because xylazine is not an opioid, naloxone (Narcan) does not reverse its effects. Still, experts always recommend administering naloxone if someone might be suffering a drug poisoning. People who inject drug mixtures containing xylazine also can develop severe wounds, including necrosis—the rotting of human tissue—that may lead to amputation.</a:t>
            </a:r>
            <a:endParaRPr/>
          </a:p>
          <a:p>
            <a:pPr indent="0" lvl="0" marL="0" rtl="0" algn="l">
              <a:lnSpc>
                <a:spcPct val="100000"/>
              </a:lnSpc>
              <a:spcBef>
                <a:spcPts val="0"/>
              </a:spcBef>
              <a:spcAft>
                <a:spcPts val="0"/>
              </a:spcAft>
              <a:buClr>
                <a:schemeClr val="dk1"/>
              </a:buClr>
              <a:buSzPts val="1200"/>
              <a:buFont typeface="Arial"/>
              <a:buNone/>
            </a:pPr>
            <a:r>
              <a:t/>
            </a:r>
            <a:endParaRPr/>
          </a:p>
        </p:txBody>
      </p:sp>
      <p:sp>
        <p:nvSpPr>
          <p:cNvPr id="629" name="Google Shape;62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Stash clothing isn’t new, but it’s gone to a new level. There are some global brands that bring in a LOT of money and encourage drug use. The kids know about them, so we need to be aware of them, too. </a:t>
            </a:r>
            <a:endParaRPr/>
          </a:p>
        </p:txBody>
      </p:sp>
      <p:sp>
        <p:nvSpPr>
          <p:cNvPr id="649" name="Google Shape;64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Open Sans"/>
              <a:buNone/>
            </a:pPr>
            <a:r>
              <a:rPr b="0" i="0" lang="en-US">
                <a:solidFill>
                  <a:srgbClr val="000000"/>
                </a:solidFill>
                <a:latin typeface="Open Sans"/>
                <a:ea typeface="Open Sans"/>
                <a:cs typeface="Open Sans"/>
                <a:sym typeface="Open Sans"/>
              </a:rPr>
              <a:t>The </a:t>
            </a:r>
            <a:r>
              <a:rPr b="0" i="0" lang="en-US" u="sng">
                <a:solidFill>
                  <a:schemeClr val="hlink"/>
                </a:solidFill>
                <a:latin typeface="Open Sans"/>
                <a:ea typeface="Open Sans"/>
                <a:cs typeface="Open Sans"/>
                <a:sym typeface="Open Sans"/>
                <a:hlinkClick r:id="rId2"/>
              </a:rPr>
              <a:t>Rolla Wear brand</a:t>
            </a:r>
            <a:r>
              <a:rPr b="0" i="0" lang="en-US">
                <a:solidFill>
                  <a:srgbClr val="000000"/>
                </a:solidFill>
                <a:latin typeface="Open Sans"/>
                <a:ea typeface="Open Sans"/>
                <a:cs typeface="Open Sans"/>
                <a:sym typeface="Open Sans"/>
              </a:rPr>
              <a:t> has a hoodie that features a hidden hood pocket for drug stash, the string has roach clip ends, and there is a built in rolling board in its front pocket for rolling joints</a:t>
            </a:r>
            <a:endParaRPr/>
          </a:p>
          <a:p>
            <a:pPr indent="0" lvl="0" marL="0" rtl="0" algn="l">
              <a:spcBef>
                <a:spcPts val="0"/>
              </a:spcBef>
              <a:spcAft>
                <a:spcPts val="0"/>
              </a:spcAft>
              <a:buNone/>
            </a:pPr>
            <a:r>
              <a:t/>
            </a:r>
            <a:endParaRPr/>
          </a:p>
        </p:txBody>
      </p:sp>
      <p:sp>
        <p:nvSpPr>
          <p:cNvPr id="658" name="Google Shape;65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sng">
                <a:solidFill>
                  <a:schemeClr val="hlink"/>
                </a:solidFill>
                <a:latin typeface="Open Sans"/>
                <a:ea typeface="Open Sans"/>
                <a:cs typeface="Open Sans"/>
                <a:sym typeface="Open Sans"/>
                <a:hlinkClick r:id="rId2"/>
              </a:rPr>
              <a:t>Eagle Creek</a:t>
            </a:r>
            <a:r>
              <a:rPr b="0" i="0" lang="en-US">
                <a:solidFill>
                  <a:srgbClr val="000000"/>
                </a:solidFill>
                <a:latin typeface="Open Sans"/>
                <a:ea typeface="Open Sans"/>
                <a:cs typeface="Open Sans"/>
                <a:sym typeface="Open Sans"/>
              </a:rPr>
              <a:t> mass-produces an undercover stash bra. The bra has a hidden pocket that can be used as a drug pocket</a:t>
            </a:r>
            <a:endParaRPr/>
          </a:p>
        </p:txBody>
      </p:sp>
      <p:sp>
        <p:nvSpPr>
          <p:cNvPr id="670" name="Google Shape;67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16 %</a:t>
            </a:r>
            <a:endParaRPr/>
          </a:p>
        </p:txBody>
      </p:sp>
      <p:sp>
        <p:nvSpPr>
          <p:cNvPr id="286" name="Google Shape;28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sng">
                <a:solidFill>
                  <a:schemeClr val="hlink"/>
                </a:solidFill>
                <a:latin typeface="Open Sans"/>
                <a:ea typeface="Open Sans"/>
                <a:cs typeface="Open Sans"/>
                <a:sym typeface="Open Sans"/>
                <a:hlinkClick r:id="rId2"/>
              </a:rPr>
              <a:t>Speakeasy Briefs</a:t>
            </a:r>
            <a:r>
              <a:rPr b="0" i="0" lang="en-US">
                <a:solidFill>
                  <a:srgbClr val="000000"/>
                </a:solidFill>
                <a:latin typeface="Open Sans"/>
                <a:ea typeface="Open Sans"/>
                <a:cs typeface="Open Sans"/>
                <a:sym typeface="Open Sans"/>
              </a:rPr>
              <a:t> is a brand that mass-produces briefs that feature a hidden compartment on the crotch. Youth can easily use it to stash drugs, alcohol or paraphernalia.</a:t>
            </a:r>
            <a:endParaRPr/>
          </a:p>
        </p:txBody>
      </p:sp>
      <p:sp>
        <p:nvSpPr>
          <p:cNvPr id="680" name="Google Shape;68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sng">
                <a:solidFill>
                  <a:schemeClr val="hlink"/>
                </a:solidFill>
                <a:latin typeface="Open Sans"/>
                <a:ea typeface="Open Sans"/>
                <a:cs typeface="Open Sans"/>
                <a:sym typeface="Open Sans"/>
                <a:hlinkClick r:id="rId2"/>
              </a:rPr>
              <a:t>Vaprwear</a:t>
            </a:r>
            <a:r>
              <a:rPr b="0" i="0" lang="en-US">
                <a:solidFill>
                  <a:srgbClr val="000000"/>
                </a:solidFill>
                <a:latin typeface="Open Sans"/>
                <a:ea typeface="Open Sans"/>
                <a:cs typeface="Open Sans"/>
                <a:sym typeface="Open Sans"/>
              </a:rPr>
              <a:t> manufactures hoodies that connect to vape cartridges so youth can vape through the hoodie’s drawstring</a:t>
            </a:r>
            <a:endParaRPr/>
          </a:p>
        </p:txBody>
      </p:sp>
      <p:sp>
        <p:nvSpPr>
          <p:cNvPr id="690" name="Google Shape;690;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Open Sans"/>
                <a:ea typeface="Open Sans"/>
                <a:cs typeface="Open Sans"/>
                <a:sym typeface="Open Sans"/>
              </a:rPr>
              <a:t>Dailyshoes manufactures a range of boots with large front pockets. Most wearers use the compartments to hide contraband and .  </a:t>
            </a:r>
            <a:endParaRPr/>
          </a:p>
          <a:p>
            <a:pPr indent="0" lvl="0" marL="0" rtl="0" algn="l">
              <a:spcBef>
                <a:spcPts val="0"/>
              </a:spcBef>
              <a:spcAft>
                <a:spcPts val="0"/>
              </a:spcAft>
              <a:buNone/>
            </a:pPr>
            <a:r>
              <a:rPr b="0" i="0" lang="en-US">
                <a:solidFill>
                  <a:srgbClr val="000000"/>
                </a:solidFill>
                <a:latin typeface="Open Sans"/>
                <a:ea typeface="Open Sans"/>
                <a:cs typeface="Open Sans"/>
                <a:sym typeface="Open Sans"/>
              </a:rPr>
              <a:t>  </a:t>
            </a:r>
            <a:r>
              <a:rPr b="0" i="0" lang="en-US" u="sng">
                <a:solidFill>
                  <a:schemeClr val="hlink"/>
                </a:solidFill>
                <a:latin typeface="Open Sans"/>
                <a:ea typeface="Open Sans"/>
                <a:cs typeface="Open Sans"/>
                <a:sym typeface="Open Sans"/>
                <a:hlinkClick r:id="rId2"/>
              </a:rPr>
              <a:t>Zero grid</a:t>
            </a:r>
            <a:r>
              <a:rPr b="0" i="0" lang="en-US">
                <a:solidFill>
                  <a:srgbClr val="000000"/>
                </a:solidFill>
                <a:latin typeface="Open Sans"/>
                <a:ea typeface="Open Sans"/>
                <a:cs typeface="Open Sans"/>
                <a:sym typeface="Open Sans"/>
              </a:rPr>
              <a:t> sells belts that have hidden pockets which are used to hide drugs and drug money</a:t>
            </a:r>
            <a:endParaRPr/>
          </a:p>
        </p:txBody>
      </p:sp>
      <p:sp>
        <p:nvSpPr>
          <p:cNvPr id="701" name="Google Shape;70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Open Sans"/>
                <a:ea typeface="Open Sans"/>
                <a:cs typeface="Open Sans"/>
                <a:sym typeface="Open Sans"/>
              </a:rPr>
              <a:t>Seedless Clothing is a large manufacturer sold in most malls at Spencers and Hot Topic. Please notice the stash pocket. Their hoodies, backpacks and hats are very popular. </a:t>
            </a:r>
            <a:endParaRPr/>
          </a:p>
        </p:txBody>
      </p:sp>
      <p:sp>
        <p:nvSpPr>
          <p:cNvPr id="711" name="Google Shape;71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Open Sans"/>
                <a:ea typeface="Open Sans"/>
                <a:cs typeface="Open Sans"/>
                <a:sym typeface="Open Sans"/>
              </a:rPr>
              <a:t>Here is the seedless logo and their spelling with a small “s” at the beginning and a cap “S” toward the end. Notice the logo on the hat. It’s obvious, but on some products it’s more hidden. Also, here is the stash pocket on this particular hat. </a:t>
            </a:r>
            <a:endParaRPr/>
          </a:p>
        </p:txBody>
      </p:sp>
      <p:sp>
        <p:nvSpPr>
          <p:cNvPr id="722" name="Google Shape;72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4" name="Google Shape;78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hope you’ve gained useful knowledge in this training on Current Trends in Drugs of Abuse. For more educational videos, please visit our website at www.RITETrainings.org, view our short reels on YouTube channel #RITETrainings, or contact use at info@RITETrainings.org</a:t>
            </a:r>
            <a:endParaRPr/>
          </a:p>
        </p:txBody>
      </p:sp>
      <p:sp>
        <p:nvSpPr>
          <p:cNvPr id="795" name="Google Shape;79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roots of substance use amongst individuals experiencing homelessness generally trace back to the presence of Adverse Childhood Experiences (ACEs) during the person’s childhood and adolescence. ACEs are traumatic or stressful events experienced or witnessed by a child, and may include such occurrences as abuse (physical, emotional, or sexual), neglect, domestic violence, poverty, substance misuse within the household, volatile parental relationships, or the death or incarceration of family members. ACEs lead to social, emotional, and cognitive impairments that may result in the adoption of high-risk behaviors that lead to disease, disability, and earlier deaths than individuals who did not experience ACEs..  A history of ACEs has been robustly associated in scientific literature with homelessness, mental illness, alcohol abuse, and drug abuse. The role of ACEs in driving substance use amongst people experiencing homelessness and untreated or undertreated mental illness cannot be overstated</a:t>
            </a:r>
            <a:endParaRPr/>
          </a:p>
        </p:txBody>
      </p:sp>
      <p:sp>
        <p:nvSpPr>
          <p:cNvPr id="304" name="Google Shape;30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000000"/>
              </a:solidFill>
              <a:latin typeface="Open Sans"/>
              <a:ea typeface="Open Sans"/>
              <a:cs typeface="Open Sans"/>
              <a:sym typeface="Open Sans"/>
            </a:endParaRPr>
          </a:p>
        </p:txBody>
      </p:sp>
      <p:sp>
        <p:nvSpPr>
          <p:cNvPr id="359" name="Google Shape;35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rgbClr val="1F3864"/>
                </a:solidFill>
                <a:latin typeface="Open Sans"/>
                <a:ea typeface="Open Sans"/>
                <a:cs typeface="Open Sans"/>
                <a:sym typeface="Open Sans"/>
              </a:rPr>
              <a:t>Underage drinking is a significant public health problem in the U.S. Excessive drinking is responsible for more than 3,900 deaths and 225,000 years of potential life lost among people under age 21 each year. </a:t>
            </a:r>
            <a:endParaRPr/>
          </a:p>
        </p:txBody>
      </p:sp>
      <p:sp>
        <p:nvSpPr>
          <p:cNvPr id="375" name="Google Shape;37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2 pictures">
  <p:cSld name="Title and Content with 2 pictures">
    <p:spTree>
      <p:nvGrpSpPr>
        <p:cNvPr id="19" name="Shape 19"/>
        <p:cNvGrpSpPr/>
        <p:nvPr/>
      </p:nvGrpSpPr>
      <p:grpSpPr>
        <a:xfrm>
          <a:off x="0" y="0"/>
          <a:ext cx="0" cy="0"/>
          <a:chOff x="0" y="0"/>
          <a:chExt cx="0" cy="0"/>
        </a:xfrm>
      </p:grpSpPr>
      <p:sp>
        <p:nvSpPr>
          <p:cNvPr id="20" name="Google Shape;20;p43"/>
          <p:cNvSpPr/>
          <p:nvPr>
            <p:ph idx="2" type="pic"/>
          </p:nvPr>
        </p:nvSpPr>
        <p:spPr>
          <a:xfrm>
            <a:off x="2" y="4378748"/>
            <a:ext cx="4038599" cy="2496030"/>
          </a:xfrm>
          <a:prstGeom prst="rect">
            <a:avLst/>
          </a:prstGeom>
          <a:noFill/>
          <a:ln>
            <a:noFill/>
          </a:ln>
        </p:spPr>
      </p:sp>
      <p:sp>
        <p:nvSpPr>
          <p:cNvPr id="21" name="Google Shape;21;p43"/>
          <p:cNvSpPr/>
          <p:nvPr>
            <p:ph idx="3" type="pic"/>
          </p:nvPr>
        </p:nvSpPr>
        <p:spPr>
          <a:xfrm>
            <a:off x="0" y="0"/>
            <a:ext cx="4041336" cy="4193763"/>
          </a:xfrm>
          <a:prstGeom prst="rect">
            <a:avLst/>
          </a:prstGeom>
          <a:noFill/>
          <a:ln>
            <a:noFill/>
          </a:ln>
        </p:spPr>
      </p:sp>
      <p:sp>
        <p:nvSpPr>
          <p:cNvPr id="22" name="Google Shape;22;p43"/>
          <p:cNvSpPr txBox="1"/>
          <p:nvPr>
            <p:ph type="title"/>
          </p:nvPr>
        </p:nvSpPr>
        <p:spPr>
          <a:xfrm>
            <a:off x="4654296" y="329184"/>
            <a:ext cx="6894576" cy="17830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43"/>
          <p:cNvSpPr txBox="1"/>
          <p:nvPr>
            <p:ph idx="1" type="body"/>
          </p:nvPr>
        </p:nvSpPr>
        <p:spPr>
          <a:xfrm>
            <a:off x="4654296" y="2706624"/>
            <a:ext cx="6894576" cy="348386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920"/>
              <a:buNone/>
              <a:defRPr sz="2400"/>
            </a:lvl1pPr>
            <a:lvl2pPr indent="-330200" lvl="1" marL="914400" algn="l">
              <a:spcBef>
                <a:spcPts val="1000"/>
              </a:spcBef>
              <a:spcAft>
                <a:spcPts val="0"/>
              </a:spcAft>
              <a:buSzPts val="1600"/>
              <a:buChar char="►"/>
              <a:defRPr sz="2000"/>
            </a:lvl2pPr>
            <a:lvl3pPr indent="-320039" lvl="2" marL="1371600" algn="l">
              <a:spcBef>
                <a:spcPts val="1000"/>
              </a:spcBef>
              <a:spcAft>
                <a:spcPts val="0"/>
              </a:spcAft>
              <a:buSzPts val="1440"/>
              <a:buChar char="►"/>
              <a:defRPr sz="1800"/>
            </a:lvl3pPr>
            <a:lvl4pPr indent="-309880" lvl="3" marL="1828800" algn="l">
              <a:spcBef>
                <a:spcPts val="1000"/>
              </a:spcBef>
              <a:spcAft>
                <a:spcPts val="0"/>
              </a:spcAft>
              <a:buSzPts val="1280"/>
              <a:buChar char="►"/>
              <a:defRPr sz="1600"/>
            </a:lvl4pPr>
            <a:lvl5pPr indent="-299720" lvl="4" marL="2286000" algn="l">
              <a:spcBef>
                <a:spcPts val="1000"/>
              </a:spcBef>
              <a:spcAft>
                <a:spcPts val="0"/>
              </a:spcAft>
              <a:buSzPts val="1120"/>
              <a:buChar char="►"/>
              <a:defRPr sz="1400"/>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6" name="Shape 96"/>
        <p:cNvGrpSpPr/>
        <p:nvPr/>
      </p:nvGrpSpPr>
      <p:grpSpPr>
        <a:xfrm>
          <a:off x="0" y="0"/>
          <a:ext cx="0" cy="0"/>
          <a:chOff x="0" y="0"/>
          <a:chExt cx="0" cy="0"/>
        </a:xfrm>
      </p:grpSpPr>
      <p:sp>
        <p:nvSpPr>
          <p:cNvPr id="97" name="Google Shape;97;p52"/>
          <p:cNvSpPr/>
          <p:nvPr/>
        </p:nvSpPr>
        <p:spPr>
          <a:xfrm>
            <a:off x="256674" y="773084"/>
            <a:ext cx="8326135" cy="2772221"/>
          </a:xfrm>
          <a:prstGeom prst="rect">
            <a:avLst/>
          </a:pr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98" name="Google Shape;98;p52"/>
          <p:cNvSpPr/>
          <p:nvPr/>
        </p:nvSpPr>
        <p:spPr>
          <a:xfrm>
            <a:off x="8824456" y="0"/>
            <a:ext cx="3367543"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2"/>
          <p:cNvSpPr txBox="1"/>
          <p:nvPr>
            <p:ph type="ctrTitle"/>
          </p:nvPr>
        </p:nvSpPr>
        <p:spPr>
          <a:xfrm>
            <a:off x="381366" y="971561"/>
            <a:ext cx="8008656" cy="245744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chemeClr val="dk2"/>
              </a:buClr>
              <a:buSzPts val="6600"/>
              <a:buFont typeface="Century Gothic"/>
              <a:buNone/>
              <a:defRPr sz="6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52"/>
          <p:cNvSpPr txBox="1"/>
          <p:nvPr/>
        </p:nvSpPr>
        <p:spPr>
          <a:xfrm>
            <a:off x="2018231" y="6453921"/>
            <a:ext cx="480302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002060"/>
                </a:solidFill>
                <a:latin typeface="Arial"/>
                <a:ea typeface="Arial"/>
                <a:cs typeface="Arial"/>
                <a:sym typeface="Arial"/>
              </a:rPr>
              <a:t>© Copyright RITE Training; all rights reserved.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gue">
  <p:cSld name="4_Segue">
    <p:spTree>
      <p:nvGrpSpPr>
        <p:cNvPr id="101" name="Shape 101"/>
        <p:cNvGrpSpPr/>
        <p:nvPr/>
      </p:nvGrpSpPr>
      <p:grpSpPr>
        <a:xfrm>
          <a:off x="0" y="0"/>
          <a:ext cx="0" cy="0"/>
          <a:chOff x="0" y="0"/>
          <a:chExt cx="0" cy="0"/>
        </a:xfrm>
      </p:grpSpPr>
      <p:sp>
        <p:nvSpPr>
          <p:cNvPr id="102" name="Google Shape;102;p53"/>
          <p:cNvSpPr/>
          <p:nvPr>
            <p:ph idx="2" type="pic"/>
          </p:nvPr>
        </p:nvSpPr>
        <p:spPr>
          <a:xfrm>
            <a:off x="0" y="5378958"/>
            <a:ext cx="12191999" cy="1479041"/>
          </a:xfrm>
          <a:prstGeom prst="rect">
            <a:avLst/>
          </a:prstGeom>
          <a:noFill/>
          <a:ln>
            <a:noFill/>
          </a:ln>
        </p:spPr>
      </p:sp>
      <p:sp>
        <p:nvSpPr>
          <p:cNvPr id="103" name="Google Shape;103;p53"/>
          <p:cNvSpPr txBox="1"/>
          <p:nvPr>
            <p:ph idx="1" type="body"/>
          </p:nvPr>
        </p:nvSpPr>
        <p:spPr>
          <a:xfrm>
            <a:off x="0" y="0"/>
            <a:ext cx="12192000" cy="5723182"/>
          </a:xfrm>
          <a:prstGeom prst="rect">
            <a:avLst/>
          </a:prstGeom>
          <a:solidFill>
            <a:schemeClr val="accent2"/>
          </a:solidFill>
          <a:ln>
            <a:noFill/>
          </a:ln>
          <a:effectLst>
            <a:outerShdw blurRad="152400" rotWithShape="0" algn="tl" dir="2700000" dist="38100">
              <a:srgbClr val="000000">
                <a:alpha val="65882"/>
              </a:srgbClr>
            </a:outerShdw>
          </a:effectLst>
        </p:spPr>
        <p:txBody>
          <a:bodyPr anchorCtr="0" anchor="t" bIns="45700" lIns="91425" spcFirstLastPara="1" rIns="91425" wrap="square" tIns="45700">
            <a:no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4" name="Google Shape;104;p53"/>
          <p:cNvSpPr txBox="1"/>
          <p:nvPr>
            <p:ph type="title"/>
          </p:nvPr>
        </p:nvSpPr>
        <p:spPr>
          <a:xfrm>
            <a:off x="781049" y="990600"/>
            <a:ext cx="9144000" cy="259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6000"/>
              <a:buFont typeface="Century Gothic"/>
              <a:buNone/>
              <a:defRPr sz="6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3"/>
          <p:cNvSpPr txBox="1"/>
          <p:nvPr>
            <p:ph idx="3" type="body"/>
          </p:nvPr>
        </p:nvSpPr>
        <p:spPr>
          <a:xfrm>
            <a:off x="0" y="633984"/>
            <a:ext cx="304800" cy="1499616"/>
          </a:xfrm>
          <a:prstGeom prst="rect">
            <a:avLst/>
          </a:prstGeom>
          <a:solidFill>
            <a:schemeClr val="lt1"/>
          </a:solid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6" name="Google Shape;106;p53"/>
          <p:cNvSpPr txBox="1"/>
          <p:nvPr>
            <p:ph idx="12" type="sldNum"/>
          </p:nvPr>
        </p:nvSpPr>
        <p:spPr>
          <a:xfrm>
            <a:off x="628788" y="6339840"/>
            <a:ext cx="302281" cy="36576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lvl1pPr indent="0" lvl="0" marL="0" marR="0" rtl="0" algn="ctr">
              <a:spcBef>
                <a:spcPts val="0"/>
              </a:spcBef>
              <a:buNone/>
              <a:defRPr sz="1000">
                <a:solidFill>
                  <a:srgbClr val="0C0C0C"/>
                </a:solidFill>
                <a:latin typeface="Century Gothic"/>
                <a:ea typeface="Century Gothic"/>
                <a:cs typeface="Century Gothic"/>
                <a:sym typeface="Century Gothic"/>
              </a:defRPr>
            </a:lvl1pPr>
            <a:lvl2pPr indent="0" lvl="1" marL="0" marR="0" rtl="0" algn="ctr">
              <a:spcBef>
                <a:spcPts val="0"/>
              </a:spcBef>
              <a:buNone/>
              <a:defRPr sz="1000">
                <a:solidFill>
                  <a:srgbClr val="0C0C0C"/>
                </a:solidFill>
                <a:latin typeface="Century Gothic"/>
                <a:ea typeface="Century Gothic"/>
                <a:cs typeface="Century Gothic"/>
                <a:sym typeface="Century Gothic"/>
              </a:defRPr>
            </a:lvl2pPr>
            <a:lvl3pPr indent="0" lvl="2" marL="0" marR="0" rtl="0" algn="ctr">
              <a:spcBef>
                <a:spcPts val="0"/>
              </a:spcBef>
              <a:buNone/>
              <a:defRPr sz="1000">
                <a:solidFill>
                  <a:srgbClr val="0C0C0C"/>
                </a:solidFill>
                <a:latin typeface="Century Gothic"/>
                <a:ea typeface="Century Gothic"/>
                <a:cs typeface="Century Gothic"/>
                <a:sym typeface="Century Gothic"/>
              </a:defRPr>
            </a:lvl3pPr>
            <a:lvl4pPr indent="0" lvl="3" marL="0" marR="0" rtl="0" algn="ctr">
              <a:spcBef>
                <a:spcPts val="0"/>
              </a:spcBef>
              <a:buNone/>
              <a:defRPr sz="1000">
                <a:solidFill>
                  <a:srgbClr val="0C0C0C"/>
                </a:solidFill>
                <a:latin typeface="Century Gothic"/>
                <a:ea typeface="Century Gothic"/>
                <a:cs typeface="Century Gothic"/>
                <a:sym typeface="Century Gothic"/>
              </a:defRPr>
            </a:lvl4pPr>
            <a:lvl5pPr indent="0" lvl="4" marL="0" marR="0" rtl="0" algn="ctr">
              <a:spcBef>
                <a:spcPts val="0"/>
              </a:spcBef>
              <a:buNone/>
              <a:defRPr sz="1000">
                <a:solidFill>
                  <a:srgbClr val="0C0C0C"/>
                </a:solidFill>
                <a:latin typeface="Century Gothic"/>
                <a:ea typeface="Century Gothic"/>
                <a:cs typeface="Century Gothic"/>
                <a:sym typeface="Century Gothic"/>
              </a:defRPr>
            </a:lvl5pPr>
            <a:lvl6pPr indent="0" lvl="5" marL="0" marR="0" rtl="0" algn="ctr">
              <a:spcBef>
                <a:spcPts val="0"/>
              </a:spcBef>
              <a:buNone/>
              <a:defRPr sz="1000">
                <a:solidFill>
                  <a:srgbClr val="0C0C0C"/>
                </a:solidFill>
                <a:latin typeface="Century Gothic"/>
                <a:ea typeface="Century Gothic"/>
                <a:cs typeface="Century Gothic"/>
                <a:sym typeface="Century Gothic"/>
              </a:defRPr>
            </a:lvl6pPr>
            <a:lvl7pPr indent="0" lvl="6" marL="0" marR="0" rtl="0" algn="ctr">
              <a:spcBef>
                <a:spcPts val="0"/>
              </a:spcBef>
              <a:buNone/>
              <a:defRPr sz="1000">
                <a:solidFill>
                  <a:srgbClr val="0C0C0C"/>
                </a:solidFill>
                <a:latin typeface="Century Gothic"/>
                <a:ea typeface="Century Gothic"/>
                <a:cs typeface="Century Gothic"/>
                <a:sym typeface="Century Gothic"/>
              </a:defRPr>
            </a:lvl7pPr>
            <a:lvl8pPr indent="0" lvl="7" marL="0" marR="0" rtl="0" algn="ctr">
              <a:spcBef>
                <a:spcPts val="0"/>
              </a:spcBef>
              <a:buNone/>
              <a:defRPr sz="1000">
                <a:solidFill>
                  <a:srgbClr val="0C0C0C"/>
                </a:solidFill>
                <a:latin typeface="Century Gothic"/>
                <a:ea typeface="Century Gothic"/>
                <a:cs typeface="Century Gothic"/>
                <a:sym typeface="Century Gothic"/>
              </a:defRPr>
            </a:lvl8pPr>
            <a:lvl9pPr indent="0" lvl="8" marL="0" marR="0" rtl="0" algn="ctr">
              <a:spcBef>
                <a:spcPts val="0"/>
              </a:spcBef>
              <a:buNone/>
              <a:defRPr sz="1000">
                <a:solidFill>
                  <a:srgbClr val="0C0C0C"/>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4000">
        <p14:vortex dir="r"/>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5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9" name="Google Shape;109;p54"/>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0" name="Google Shape;110;p54"/>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sp>
        <p:nvSpPr>
          <p:cNvPr id="112" name="Google Shape;112;p5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5"/>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4" name="Google Shape;114;p5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5" name="Google Shape;115;p55"/>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6" name="Google Shape;116;p55"/>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_DeepYellow" showMasterSp="0">
  <p:cSld name="4_Title Slide_DeepYellow">
    <p:spTree>
      <p:nvGrpSpPr>
        <p:cNvPr id="117" name="Shape 117"/>
        <p:cNvGrpSpPr/>
        <p:nvPr/>
      </p:nvGrpSpPr>
      <p:grpSpPr>
        <a:xfrm>
          <a:off x="0" y="0"/>
          <a:ext cx="0" cy="0"/>
          <a:chOff x="0" y="0"/>
          <a:chExt cx="0" cy="0"/>
        </a:xfrm>
      </p:grpSpPr>
      <p:sp>
        <p:nvSpPr>
          <p:cNvPr id="118" name="Google Shape;118;p56"/>
          <p:cNvSpPr/>
          <p:nvPr>
            <p:ph idx="2" type="pic"/>
          </p:nvPr>
        </p:nvSpPr>
        <p:spPr>
          <a:xfrm>
            <a:off x="0" y="0"/>
            <a:ext cx="12192000" cy="6858000"/>
          </a:xfrm>
          <a:prstGeom prst="rect">
            <a:avLst/>
          </a:prstGeom>
          <a:solidFill>
            <a:schemeClr val="lt1"/>
          </a:solidFill>
          <a:ln>
            <a:noFill/>
          </a:ln>
          <a:effectLst>
            <a:outerShdw blurRad="165100" rotWithShape="0" algn="tl" dir="2700000" dist="38100">
              <a:srgbClr val="000000">
                <a:alpha val="40000"/>
              </a:srgbClr>
            </a:outerShdw>
          </a:effectLst>
        </p:spPr>
      </p:sp>
      <p:sp>
        <p:nvSpPr>
          <p:cNvPr id="119" name="Google Shape;119;p56"/>
          <p:cNvSpPr/>
          <p:nvPr>
            <p:ph idx="1" type="body"/>
          </p:nvPr>
        </p:nvSpPr>
        <p:spPr>
          <a:xfrm>
            <a:off x="8074536" y="3124200"/>
            <a:ext cx="2087678" cy="3270696"/>
          </a:xfrm>
          <a:prstGeom prst="triangle">
            <a:avLst>
              <a:gd fmla="val 100000" name="adj"/>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0" name="Google Shape;120;p56"/>
          <p:cNvSpPr txBox="1"/>
          <p:nvPr>
            <p:ph idx="3" type="body"/>
          </p:nvPr>
        </p:nvSpPr>
        <p:spPr>
          <a:xfrm>
            <a:off x="2190750" y="609600"/>
            <a:ext cx="7810500" cy="5638800"/>
          </a:xfrm>
          <a:prstGeom prst="rect">
            <a:avLst/>
          </a:prstGeom>
          <a:solidFill>
            <a:schemeClr val="accent1"/>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lvl1pPr indent="-228600" lvl="0" marL="457200" algn="ctr">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1" name="Google Shape;121;p56"/>
          <p:cNvSpPr txBox="1"/>
          <p:nvPr>
            <p:ph type="ctrTitle"/>
          </p:nvPr>
        </p:nvSpPr>
        <p:spPr>
          <a:xfrm>
            <a:off x="3163809" y="1905000"/>
            <a:ext cx="5864382" cy="2275238"/>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5000"/>
              <a:buFont typeface="Century Gothic"/>
              <a:buNone/>
              <a:defRPr sz="50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6"/>
          <p:cNvSpPr txBox="1"/>
          <p:nvPr>
            <p:ph idx="4" type="subTitle"/>
          </p:nvPr>
        </p:nvSpPr>
        <p:spPr>
          <a:xfrm>
            <a:off x="4059707" y="4297679"/>
            <a:ext cx="4072586" cy="146304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600"/>
              <a:buNone/>
              <a:defRPr sz="2000">
                <a:solidFill>
                  <a:schemeClr val="lt1"/>
                </a:solidFill>
                <a:latin typeface="Century Gothic"/>
                <a:ea typeface="Century Gothic"/>
                <a:cs typeface="Century Gothic"/>
                <a:sym typeface="Century Gothic"/>
              </a:defRPr>
            </a:lvl1pPr>
            <a:lvl2pPr lvl="1" algn="ctr">
              <a:spcBef>
                <a:spcPts val="1000"/>
              </a:spcBef>
              <a:spcAft>
                <a:spcPts val="0"/>
              </a:spcAft>
              <a:buSzPts val="1440"/>
              <a:buNone/>
              <a:defRPr sz="1800"/>
            </a:lvl2pPr>
            <a:lvl3pPr lvl="2" algn="ctr">
              <a:spcBef>
                <a:spcPts val="1000"/>
              </a:spcBef>
              <a:spcAft>
                <a:spcPts val="0"/>
              </a:spcAft>
              <a:buSzPts val="1440"/>
              <a:buNone/>
              <a:defRPr sz="1800"/>
            </a:lvl3pPr>
            <a:lvl4pPr lvl="3" algn="ctr">
              <a:spcBef>
                <a:spcPts val="1000"/>
              </a:spcBef>
              <a:spcAft>
                <a:spcPts val="0"/>
              </a:spcAft>
              <a:buSzPts val="1440"/>
              <a:buNone/>
              <a:defRPr sz="1800"/>
            </a:lvl4pPr>
            <a:lvl5pPr lvl="4" algn="ctr">
              <a:spcBef>
                <a:spcPts val="1000"/>
              </a:spcBef>
              <a:spcAft>
                <a:spcPts val="0"/>
              </a:spcAft>
              <a:buSzPts val="1440"/>
              <a:buNone/>
              <a:defRPr sz="1800"/>
            </a:lvl5pPr>
            <a:lvl6pPr lvl="5" algn="ctr">
              <a:spcBef>
                <a:spcPts val="1000"/>
              </a:spcBef>
              <a:spcAft>
                <a:spcPts val="0"/>
              </a:spcAft>
              <a:buSzPts val="1440"/>
              <a:buNone/>
              <a:defRPr sz="1800"/>
            </a:lvl6pPr>
            <a:lvl7pPr lvl="6" algn="ctr">
              <a:spcBef>
                <a:spcPts val="1000"/>
              </a:spcBef>
              <a:spcAft>
                <a:spcPts val="0"/>
              </a:spcAft>
              <a:buSzPts val="1440"/>
              <a:buNone/>
              <a:defRPr sz="1800"/>
            </a:lvl7pPr>
            <a:lvl8pPr lvl="7" algn="ctr">
              <a:spcBef>
                <a:spcPts val="1000"/>
              </a:spcBef>
              <a:spcAft>
                <a:spcPts val="0"/>
              </a:spcAft>
              <a:buSzPts val="1440"/>
              <a:buNone/>
              <a:defRPr sz="1800"/>
            </a:lvl8pPr>
            <a:lvl9pPr lvl="8" algn="ctr">
              <a:spcBef>
                <a:spcPts val="1000"/>
              </a:spcBef>
              <a:spcAft>
                <a:spcPts val="0"/>
              </a:spcAft>
              <a:buSzPts val="1440"/>
              <a:buNone/>
              <a:defRPr sz="1800"/>
            </a:lvl9pPr>
          </a:lstStyle>
          <a:p/>
        </p:txBody>
      </p:sp>
    </p:spTree>
  </p:cSld>
  <p:clrMapOvr>
    <a:masterClrMapping/>
  </p:clrMapOvr>
  <mc:AlternateContent>
    <mc:Choice Requires="p14">
      <p:transition spd="slow" p14:dur="4000">
        <p14:vortex dir="r"/>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mphasis-Subtitle and Content">
  <p:cSld name="Title Emphasis-Subtitle and Content">
    <p:spTree>
      <p:nvGrpSpPr>
        <p:cNvPr id="123" name="Shape 123"/>
        <p:cNvGrpSpPr/>
        <p:nvPr/>
      </p:nvGrpSpPr>
      <p:grpSpPr>
        <a:xfrm>
          <a:off x="0" y="0"/>
          <a:ext cx="0" cy="0"/>
          <a:chOff x="0" y="0"/>
          <a:chExt cx="0" cy="0"/>
        </a:xfrm>
      </p:grpSpPr>
      <p:sp>
        <p:nvSpPr>
          <p:cNvPr id="124" name="Google Shape;124;p57"/>
          <p:cNvSpPr/>
          <p:nvPr/>
        </p:nvSpPr>
        <p:spPr>
          <a:xfrm>
            <a:off x="0" y="0"/>
            <a:ext cx="12192000" cy="11297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25" name="Google Shape;125;p57"/>
          <p:cNvSpPr txBox="1"/>
          <p:nvPr>
            <p:ph type="title"/>
          </p:nvPr>
        </p:nvSpPr>
        <p:spPr>
          <a:xfrm>
            <a:off x="548640" y="990600"/>
            <a:ext cx="10805160" cy="70788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entury Gothic"/>
              <a:buNone/>
              <a:defRPr b="0" sz="4000">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57"/>
          <p:cNvSpPr txBox="1"/>
          <p:nvPr>
            <p:ph idx="1" type="body"/>
          </p:nvPr>
        </p:nvSpPr>
        <p:spPr>
          <a:xfrm>
            <a:off x="548640" y="2667000"/>
            <a:ext cx="10288693" cy="366064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7" name="Google Shape;127;p57"/>
          <p:cNvSpPr/>
          <p:nvPr>
            <p:ph idx="2" type="pic"/>
          </p:nvPr>
        </p:nvSpPr>
        <p:spPr>
          <a:xfrm>
            <a:off x="0" y="0"/>
            <a:ext cx="8329286" cy="457200"/>
          </a:xfrm>
          <a:prstGeom prst="rect">
            <a:avLst/>
          </a:prstGeom>
          <a:solidFill>
            <a:schemeClr val="lt1"/>
          </a:solidFill>
          <a:ln>
            <a:noFill/>
          </a:ln>
          <a:effectLst>
            <a:outerShdw blurRad="50800" rotWithShape="0" algn="t" dir="5400000" dist="38100">
              <a:srgbClr val="000000">
                <a:alpha val="40000"/>
              </a:srgbClr>
            </a:outerShdw>
          </a:effectLst>
        </p:spPr>
      </p:sp>
      <p:sp>
        <p:nvSpPr>
          <p:cNvPr id="128" name="Google Shape;128;p57"/>
          <p:cNvSpPr txBox="1"/>
          <p:nvPr>
            <p:ph idx="3" type="body"/>
          </p:nvPr>
        </p:nvSpPr>
        <p:spPr>
          <a:xfrm>
            <a:off x="-1" y="1676400"/>
            <a:ext cx="10837333" cy="424732"/>
          </a:xfrm>
          <a:prstGeom prst="rect">
            <a:avLst/>
          </a:prstGeom>
          <a:solidFill>
            <a:schemeClr val="accent1"/>
          </a:solidFill>
          <a:ln>
            <a:noFill/>
          </a:ln>
        </p:spPr>
        <p:txBody>
          <a:bodyPr anchorCtr="0" anchor="t" bIns="45700" lIns="640075" spcFirstLastPara="1" rIns="91425" wrap="square" tIns="45700">
            <a:spAutoFit/>
          </a:bodyPr>
          <a:lstStyle>
            <a:lvl1pPr indent="-228600" lvl="0" marL="457200" algn="l">
              <a:spcBef>
                <a:spcPts val="1000"/>
              </a:spcBef>
              <a:spcAft>
                <a:spcPts val="0"/>
              </a:spcAft>
              <a:buSzPts val="1920"/>
              <a:buNone/>
              <a:defRPr b="0" sz="2400">
                <a:solidFill>
                  <a:schemeClr val="lt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9" name="Google Shape;129;p57"/>
          <p:cNvSpPr txBox="1"/>
          <p:nvPr>
            <p:ph idx="12" type="sldNum"/>
          </p:nvPr>
        </p:nvSpPr>
        <p:spPr>
          <a:xfrm>
            <a:off x="628788" y="6339840"/>
            <a:ext cx="302281" cy="365760"/>
          </a:xfrm>
          <a:prstGeom prst="rect">
            <a:avLst/>
          </a:prstGeom>
          <a:solidFill>
            <a:schemeClr val="lt1">
              <a:alpha val="81960"/>
            </a:schemeClr>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lvl1pPr indent="0" lvl="0" marL="0" marR="0" rtl="0" algn="ctr">
              <a:spcBef>
                <a:spcPts val="0"/>
              </a:spcBef>
              <a:buNone/>
              <a:defRPr sz="1000">
                <a:solidFill>
                  <a:srgbClr val="0C0C0C"/>
                </a:solidFill>
                <a:latin typeface="Century Gothic"/>
                <a:ea typeface="Century Gothic"/>
                <a:cs typeface="Century Gothic"/>
                <a:sym typeface="Century Gothic"/>
              </a:defRPr>
            </a:lvl1pPr>
            <a:lvl2pPr indent="0" lvl="1" marL="0" marR="0" rtl="0" algn="ctr">
              <a:spcBef>
                <a:spcPts val="0"/>
              </a:spcBef>
              <a:buNone/>
              <a:defRPr sz="1000">
                <a:solidFill>
                  <a:srgbClr val="0C0C0C"/>
                </a:solidFill>
                <a:latin typeface="Century Gothic"/>
                <a:ea typeface="Century Gothic"/>
                <a:cs typeface="Century Gothic"/>
                <a:sym typeface="Century Gothic"/>
              </a:defRPr>
            </a:lvl2pPr>
            <a:lvl3pPr indent="0" lvl="2" marL="0" marR="0" rtl="0" algn="ctr">
              <a:spcBef>
                <a:spcPts val="0"/>
              </a:spcBef>
              <a:buNone/>
              <a:defRPr sz="1000">
                <a:solidFill>
                  <a:srgbClr val="0C0C0C"/>
                </a:solidFill>
                <a:latin typeface="Century Gothic"/>
                <a:ea typeface="Century Gothic"/>
                <a:cs typeface="Century Gothic"/>
                <a:sym typeface="Century Gothic"/>
              </a:defRPr>
            </a:lvl3pPr>
            <a:lvl4pPr indent="0" lvl="3" marL="0" marR="0" rtl="0" algn="ctr">
              <a:spcBef>
                <a:spcPts val="0"/>
              </a:spcBef>
              <a:buNone/>
              <a:defRPr sz="1000">
                <a:solidFill>
                  <a:srgbClr val="0C0C0C"/>
                </a:solidFill>
                <a:latin typeface="Century Gothic"/>
                <a:ea typeface="Century Gothic"/>
                <a:cs typeface="Century Gothic"/>
                <a:sym typeface="Century Gothic"/>
              </a:defRPr>
            </a:lvl4pPr>
            <a:lvl5pPr indent="0" lvl="4" marL="0" marR="0" rtl="0" algn="ctr">
              <a:spcBef>
                <a:spcPts val="0"/>
              </a:spcBef>
              <a:buNone/>
              <a:defRPr sz="1000">
                <a:solidFill>
                  <a:srgbClr val="0C0C0C"/>
                </a:solidFill>
                <a:latin typeface="Century Gothic"/>
                <a:ea typeface="Century Gothic"/>
                <a:cs typeface="Century Gothic"/>
                <a:sym typeface="Century Gothic"/>
              </a:defRPr>
            </a:lvl5pPr>
            <a:lvl6pPr indent="0" lvl="5" marL="0" marR="0" rtl="0" algn="ctr">
              <a:spcBef>
                <a:spcPts val="0"/>
              </a:spcBef>
              <a:buNone/>
              <a:defRPr sz="1000">
                <a:solidFill>
                  <a:srgbClr val="0C0C0C"/>
                </a:solidFill>
                <a:latin typeface="Century Gothic"/>
                <a:ea typeface="Century Gothic"/>
                <a:cs typeface="Century Gothic"/>
                <a:sym typeface="Century Gothic"/>
              </a:defRPr>
            </a:lvl6pPr>
            <a:lvl7pPr indent="0" lvl="6" marL="0" marR="0" rtl="0" algn="ctr">
              <a:spcBef>
                <a:spcPts val="0"/>
              </a:spcBef>
              <a:buNone/>
              <a:defRPr sz="1000">
                <a:solidFill>
                  <a:srgbClr val="0C0C0C"/>
                </a:solidFill>
                <a:latin typeface="Century Gothic"/>
                <a:ea typeface="Century Gothic"/>
                <a:cs typeface="Century Gothic"/>
                <a:sym typeface="Century Gothic"/>
              </a:defRPr>
            </a:lvl7pPr>
            <a:lvl8pPr indent="0" lvl="7" marL="0" marR="0" rtl="0" algn="ctr">
              <a:spcBef>
                <a:spcPts val="0"/>
              </a:spcBef>
              <a:buNone/>
              <a:defRPr sz="1000">
                <a:solidFill>
                  <a:srgbClr val="0C0C0C"/>
                </a:solidFill>
                <a:latin typeface="Century Gothic"/>
                <a:ea typeface="Century Gothic"/>
                <a:cs typeface="Century Gothic"/>
                <a:sym typeface="Century Gothic"/>
              </a:defRPr>
            </a:lvl8pPr>
            <a:lvl9pPr indent="0" lvl="8" marL="0" marR="0" rtl="0" algn="ctr">
              <a:spcBef>
                <a:spcPts val="0"/>
              </a:spcBef>
              <a:buNone/>
              <a:defRPr sz="1000">
                <a:solidFill>
                  <a:srgbClr val="0C0C0C"/>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30" name="Shape 130"/>
        <p:cNvGrpSpPr/>
        <p:nvPr/>
      </p:nvGrpSpPr>
      <p:grpSpPr>
        <a:xfrm>
          <a:off x="0" y="0"/>
          <a:ext cx="0" cy="0"/>
          <a:chOff x="0" y="0"/>
          <a:chExt cx="0" cy="0"/>
        </a:xfrm>
      </p:grpSpPr>
      <p:sp>
        <p:nvSpPr>
          <p:cNvPr id="131" name="Google Shape;131;p5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58"/>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33" name="Google Shape;133;p58"/>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34" name="Google Shape;134;p58"/>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35" name="Google Shape;135;p58"/>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36" name="Google Shape;136;p58"/>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37" name="Google Shape;137;p58"/>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38" name="Google Shape;138;p58"/>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39" name="Google Shape;139;p58"/>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40" name="Google Shape;140;p58"/>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41" name="Google Shape;141;p58"/>
          <p:cNvCxnSpPr/>
          <p:nvPr/>
        </p:nvCxnSpPr>
        <p:spPr>
          <a:xfrm>
            <a:off x="3726142" y="2133600"/>
            <a:ext cx="0" cy="3962400"/>
          </a:xfrm>
          <a:prstGeom prst="straightConnector1">
            <a:avLst/>
          </a:prstGeom>
          <a:noFill/>
          <a:ln cap="flat" cmpd="sng" w="12700">
            <a:solidFill>
              <a:srgbClr val="F4F1F0">
                <a:alpha val="40000"/>
              </a:srgbClr>
            </a:solidFill>
            <a:prstDash val="solid"/>
            <a:round/>
            <a:headEnd len="sm" w="sm" type="none"/>
            <a:tailEnd len="sm" w="sm" type="none"/>
          </a:ln>
        </p:spPr>
      </p:cxnSp>
      <p:cxnSp>
        <p:nvCxnSpPr>
          <p:cNvPr id="142" name="Google Shape;142;p58"/>
          <p:cNvCxnSpPr/>
          <p:nvPr/>
        </p:nvCxnSpPr>
        <p:spPr>
          <a:xfrm>
            <a:off x="6962227" y="2133600"/>
            <a:ext cx="0" cy="3966882"/>
          </a:xfrm>
          <a:prstGeom prst="straightConnector1">
            <a:avLst/>
          </a:prstGeom>
          <a:noFill/>
          <a:ln cap="flat" cmpd="sng" w="12700">
            <a:solidFill>
              <a:srgbClr val="F4F1F0">
                <a:alpha val="40000"/>
              </a:srgbClr>
            </a:solidFill>
            <a:prstDash val="solid"/>
            <a:round/>
            <a:headEnd len="sm" w="sm" type="none"/>
            <a:tailEnd len="sm" w="sm" type="none"/>
          </a:ln>
        </p:spPr>
      </p:cxnSp>
      <p:sp>
        <p:nvSpPr>
          <p:cNvPr id="143" name="Google Shape;143;p5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4" name="Google Shape;144;p58"/>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5" name="Google Shape;145;p58"/>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pic>
        <p:nvPicPr>
          <p:cNvPr id="146" name="Google Shape;146;p58"/>
          <p:cNvPicPr preferRelativeResize="0"/>
          <p:nvPr/>
        </p:nvPicPr>
        <p:blipFill rotWithShape="1">
          <a:blip r:embed="rId2">
            <a:alphaModFix/>
          </a:blip>
          <a:srcRect b="0" l="0" r="0" t="0"/>
          <a:stretch/>
        </p:blipFill>
        <p:spPr>
          <a:xfrm>
            <a:off x="1842876" y="6279595"/>
            <a:ext cx="2251137" cy="373918"/>
          </a:xfrm>
          <a:prstGeom prst="rect">
            <a:avLst/>
          </a:prstGeom>
          <a:noFill/>
          <a:ln>
            <a:noFill/>
          </a:ln>
        </p:spPr>
      </p:pic>
      <p:pic>
        <p:nvPicPr>
          <p:cNvPr descr="Logo, company name&#10;&#10;Description automatically generated" id="147" name="Google Shape;147;p58"/>
          <p:cNvPicPr preferRelativeResize="0"/>
          <p:nvPr/>
        </p:nvPicPr>
        <p:blipFill rotWithShape="1">
          <a:blip r:embed="rId3">
            <a:alphaModFix/>
          </a:blip>
          <a:srcRect b="14115" l="0" r="0" t="16493"/>
          <a:stretch/>
        </p:blipFill>
        <p:spPr>
          <a:xfrm>
            <a:off x="383990" y="5936188"/>
            <a:ext cx="1326225" cy="921811"/>
          </a:xfrm>
          <a:prstGeom prst="rect">
            <a:avLst/>
          </a:prstGeom>
          <a:noFill/>
          <a:ln>
            <a:noFill/>
          </a:ln>
        </p:spPr>
      </p:pic>
      <p:pic>
        <p:nvPicPr>
          <p:cNvPr descr="HD-ShadowShort.png" id="148" name="Google Shape;148;p58"/>
          <p:cNvPicPr preferRelativeResize="0"/>
          <p:nvPr/>
        </p:nvPicPr>
        <p:blipFill rotWithShape="1">
          <a:blip r:embed="rId4">
            <a:alphaModFix/>
          </a:blip>
          <a:srcRect b="0" l="0" r="0" t="0"/>
          <a:stretch/>
        </p:blipFill>
        <p:spPr>
          <a:xfrm>
            <a:off x="10585826" y="1953436"/>
            <a:ext cx="1602997" cy="196206"/>
          </a:xfrm>
          <a:prstGeom prst="rect">
            <a:avLst/>
          </a:prstGeom>
          <a:noFill/>
          <a:ln>
            <a:noFill/>
          </a:ln>
        </p:spPr>
      </p:pic>
      <p:pic>
        <p:nvPicPr>
          <p:cNvPr descr="HD-ShadowLong.png" id="149" name="Google Shape;149;p58"/>
          <p:cNvPicPr preferRelativeResize="0"/>
          <p:nvPr/>
        </p:nvPicPr>
        <p:blipFill rotWithShape="1">
          <a:blip r:embed="rId5">
            <a:alphaModFix/>
          </a:blip>
          <a:srcRect b="0" l="0" r="0" t="0"/>
          <a:stretch/>
        </p:blipFill>
        <p:spPr>
          <a:xfrm>
            <a:off x="1" y="1970240"/>
            <a:ext cx="10437812" cy="3211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50" name="Shape 150"/>
        <p:cNvGrpSpPr/>
        <p:nvPr/>
      </p:nvGrpSpPr>
      <p:grpSpPr>
        <a:xfrm>
          <a:off x="0" y="0"/>
          <a:ext cx="0" cy="0"/>
          <a:chOff x="0" y="0"/>
          <a:chExt cx="0" cy="0"/>
        </a:xfrm>
      </p:grpSpPr>
      <p:sp>
        <p:nvSpPr>
          <p:cNvPr id="151" name="Google Shape;151;p59"/>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59"/>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sp>
      <p:sp>
        <p:nvSpPr>
          <p:cNvPr id="153" name="Google Shape;153;p59"/>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54" name="Google Shape;154;p5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5" name="Google Shape;155;p59"/>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6" name="Google Shape;156;p59"/>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57" name="Shape 157"/>
        <p:cNvGrpSpPr/>
        <p:nvPr/>
      </p:nvGrpSpPr>
      <p:grpSpPr>
        <a:xfrm>
          <a:off x="0" y="0"/>
          <a:ext cx="0" cy="0"/>
          <a:chOff x="0" y="0"/>
          <a:chExt cx="0" cy="0"/>
        </a:xfrm>
      </p:grpSpPr>
      <p:sp>
        <p:nvSpPr>
          <p:cNvPr id="158" name="Google Shape;158;p60"/>
          <p:cNvSpPr/>
          <p:nvPr>
            <p:ph idx="2" type="pic"/>
          </p:nvPr>
        </p:nvSpPr>
        <p:spPr>
          <a:xfrm>
            <a:off x="680321" y="736495"/>
            <a:ext cx="10831354" cy="4588649"/>
          </a:xfrm>
          <a:prstGeom prst="rect">
            <a:avLst/>
          </a:prstGeom>
          <a:noFill/>
          <a:ln>
            <a:noFill/>
          </a:ln>
          <a:effectLst>
            <a:outerShdw blurRad="76200" rotWithShape="0" algn="tl" dir="5040000" dist="63500">
              <a:srgbClr val="000000">
                <a:alpha val="40784"/>
              </a:srgbClr>
            </a:outerShdw>
          </a:effectLst>
        </p:spPr>
      </p:sp>
      <p:sp>
        <p:nvSpPr>
          <p:cNvPr id="159" name="Google Shape;159;p60"/>
          <p:cNvSpPr txBox="1"/>
          <p:nvPr>
            <p:ph idx="1" type="body"/>
          </p:nvPr>
        </p:nvSpPr>
        <p:spPr>
          <a:xfrm>
            <a:off x="3314177" y="5319783"/>
            <a:ext cx="5563643" cy="722501"/>
          </a:xfrm>
          <a:prstGeom prst="rect">
            <a:avLst/>
          </a:prstGeom>
          <a:noFill/>
          <a:ln>
            <a:noFill/>
          </a:ln>
        </p:spPr>
        <p:txBody>
          <a:bodyPr anchorCtr="0" anchor="ctr" bIns="45700" lIns="91425" spcFirstLastPara="1" rIns="91425" wrap="square" tIns="45700">
            <a:normAutofit/>
          </a:bodyPr>
          <a:lstStyle>
            <a:lvl1pPr indent="-228600" lvl="0" marL="457200" algn="ctr">
              <a:spcBef>
                <a:spcPts val="1000"/>
              </a:spcBef>
              <a:spcAft>
                <a:spcPts val="0"/>
              </a:spcAft>
              <a:buSzPts val="1280"/>
              <a:buNone/>
              <a:defRPr sz="16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0" name="Shape 160"/>
        <p:cNvGrpSpPr/>
        <p:nvPr/>
      </p:nvGrpSpPr>
      <p:grpSpPr>
        <a:xfrm>
          <a:off x="0" y="0"/>
          <a:ext cx="0" cy="0"/>
          <a:chOff x="0" y="0"/>
          <a:chExt cx="0" cy="0"/>
        </a:xfrm>
      </p:grpSpPr>
      <p:sp>
        <p:nvSpPr>
          <p:cNvPr id="161" name="Google Shape;161;p61"/>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61"/>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F4F1F0"/>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63" name="Google Shape;163;p6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4" name="Google Shape;164;p61"/>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65" name="Google Shape;165;p61"/>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 name="Shape 24"/>
        <p:cNvGrpSpPr/>
        <p:nvPr/>
      </p:nvGrpSpPr>
      <p:grpSpPr>
        <a:xfrm>
          <a:off x="0" y="0"/>
          <a:ext cx="0" cy="0"/>
          <a:chOff x="0" y="0"/>
          <a:chExt cx="0" cy="0"/>
        </a:xfrm>
      </p:grpSpPr>
      <p:sp>
        <p:nvSpPr>
          <p:cNvPr id="25" name="Google Shape;25;p44"/>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4"/>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27" name="Google Shape;27;p44"/>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8" name="Google Shape;28;p4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 name="Google Shape;29;p44"/>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30" name="Google Shape;30;p44"/>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entury Gothic"/>
                <a:ea typeface="Century Gothic"/>
                <a:cs typeface="Century Gothic"/>
                <a:sym typeface="Century Gothic"/>
              </a:defRPr>
            </a:lvl1pPr>
            <a:lvl2pPr indent="0" lvl="1" marL="0" marR="0" rtl="0" algn="l">
              <a:spcBef>
                <a:spcPts val="0"/>
              </a:spcBef>
              <a:buNone/>
              <a:defRPr b="0" i="0" sz="1800" u="none" cap="none" strike="noStrike">
                <a:solidFill>
                  <a:schemeClr val="dk1"/>
                </a:solidFill>
                <a:latin typeface="Century Gothic"/>
                <a:ea typeface="Century Gothic"/>
                <a:cs typeface="Century Gothic"/>
                <a:sym typeface="Century Gothic"/>
              </a:defRPr>
            </a:lvl2pPr>
            <a:lvl3pPr indent="0" lvl="2" marL="0" marR="0" rtl="0" algn="l">
              <a:spcBef>
                <a:spcPts val="0"/>
              </a:spcBef>
              <a:buNone/>
              <a:defRPr b="0" i="0" sz="1800" u="none" cap="none" strike="noStrike">
                <a:solidFill>
                  <a:schemeClr val="dk1"/>
                </a:solidFill>
                <a:latin typeface="Century Gothic"/>
                <a:ea typeface="Century Gothic"/>
                <a:cs typeface="Century Gothic"/>
                <a:sym typeface="Century Gothic"/>
              </a:defRPr>
            </a:lvl3pPr>
            <a:lvl4pPr indent="0" lvl="3" marL="0" marR="0" rtl="0" algn="l">
              <a:spcBef>
                <a:spcPts val="0"/>
              </a:spcBef>
              <a:buNone/>
              <a:defRPr b="0" i="0" sz="1800" u="none" cap="none" strike="noStrike">
                <a:solidFill>
                  <a:schemeClr val="dk1"/>
                </a:solidFill>
                <a:latin typeface="Century Gothic"/>
                <a:ea typeface="Century Gothic"/>
                <a:cs typeface="Century Gothic"/>
                <a:sym typeface="Century Gothic"/>
              </a:defRPr>
            </a:lvl4pPr>
            <a:lvl5pPr indent="0" lvl="4" marL="0" marR="0" rtl="0" algn="l">
              <a:spcBef>
                <a:spcPts val="0"/>
              </a:spcBef>
              <a:buNone/>
              <a:defRPr b="0" i="0" sz="1800" u="none" cap="none" strike="noStrike">
                <a:solidFill>
                  <a:schemeClr val="dk1"/>
                </a:solidFill>
                <a:latin typeface="Century Gothic"/>
                <a:ea typeface="Century Gothic"/>
                <a:cs typeface="Century Gothic"/>
                <a:sym typeface="Century Gothic"/>
              </a:defRPr>
            </a:lvl5pPr>
            <a:lvl6pPr indent="0" lvl="5" marL="0" marR="0" rtl="0" algn="l">
              <a:spcBef>
                <a:spcPts val="0"/>
              </a:spcBef>
              <a:buNone/>
              <a:defRPr b="0" i="0" sz="1800" u="none" cap="none" strike="noStrike">
                <a:solidFill>
                  <a:schemeClr val="dk1"/>
                </a:solidFill>
                <a:latin typeface="Century Gothic"/>
                <a:ea typeface="Century Gothic"/>
                <a:cs typeface="Century Gothic"/>
                <a:sym typeface="Century Gothic"/>
              </a:defRPr>
            </a:lvl6pPr>
            <a:lvl7pPr indent="0" lvl="6" marL="0" marR="0" rtl="0" algn="l">
              <a:spcBef>
                <a:spcPts val="0"/>
              </a:spcBef>
              <a:buNone/>
              <a:defRPr b="0" i="0" sz="1800" u="none" cap="none" strike="noStrike">
                <a:solidFill>
                  <a:schemeClr val="dk1"/>
                </a:solidFill>
                <a:latin typeface="Century Gothic"/>
                <a:ea typeface="Century Gothic"/>
                <a:cs typeface="Century Gothic"/>
                <a:sym typeface="Century Gothic"/>
              </a:defRPr>
            </a:lvl7pPr>
            <a:lvl8pPr indent="0" lvl="7" marL="0" marR="0" rtl="0" algn="l">
              <a:spcBef>
                <a:spcPts val="0"/>
              </a:spcBef>
              <a:buNone/>
              <a:defRPr b="0" i="0" sz="1800" u="none" cap="none" strike="noStrike">
                <a:solidFill>
                  <a:schemeClr val="dk1"/>
                </a:solidFill>
                <a:latin typeface="Century Gothic"/>
                <a:ea typeface="Century Gothic"/>
                <a:cs typeface="Century Gothic"/>
                <a:sym typeface="Century Gothic"/>
              </a:defRPr>
            </a:lvl8pPr>
            <a:lvl9pPr indent="0" lvl="8" marL="0" marR="0" rtl="0" algn="l">
              <a:spcBef>
                <a:spcPts val="0"/>
              </a:spcBef>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6" name="Shape 166"/>
        <p:cNvGrpSpPr/>
        <p:nvPr/>
      </p:nvGrpSpPr>
      <p:grpSpPr>
        <a:xfrm>
          <a:off x="0" y="0"/>
          <a:ext cx="0" cy="0"/>
          <a:chOff x="0" y="0"/>
          <a:chExt cx="0" cy="0"/>
        </a:xfrm>
      </p:grpSpPr>
      <p:sp>
        <p:nvSpPr>
          <p:cNvPr id="167" name="Google Shape;167;p6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62"/>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69" name="Google Shape;169;p62"/>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70" name="Google Shape;170;p6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1" name="Google Shape;171;p62"/>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72" name="Google Shape;172;p62"/>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3" name="Shape 173"/>
        <p:cNvGrpSpPr/>
        <p:nvPr/>
      </p:nvGrpSpPr>
      <p:grpSpPr>
        <a:xfrm>
          <a:off x="0" y="0"/>
          <a:ext cx="0" cy="0"/>
          <a:chOff x="0" y="0"/>
          <a:chExt cx="0" cy="0"/>
        </a:xfrm>
      </p:grpSpPr>
      <p:sp>
        <p:nvSpPr>
          <p:cNvPr id="174" name="Google Shape;174;p6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63"/>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76" name="Google Shape;176;p63"/>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77" name="Google Shape;177;p63"/>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78" name="Google Shape;178;p63"/>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179" name="Google Shape;179;p6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0" name="Google Shape;180;p63"/>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1" name="Google Shape;181;p63"/>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2" name="Shape 182"/>
        <p:cNvGrpSpPr/>
        <p:nvPr/>
      </p:nvGrpSpPr>
      <p:grpSpPr>
        <a:xfrm>
          <a:off x="0" y="0"/>
          <a:ext cx="0" cy="0"/>
          <a:chOff x="0" y="0"/>
          <a:chExt cx="0" cy="0"/>
        </a:xfrm>
      </p:grpSpPr>
      <p:sp>
        <p:nvSpPr>
          <p:cNvPr id="183" name="Google Shape;183;p64"/>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64"/>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185" name="Google Shape;185;p64"/>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86" name="Google Shape;186;p6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7" name="Google Shape;187;p64"/>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88" name="Google Shape;188;p64"/>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89" name="Shape 189"/>
        <p:cNvGrpSpPr/>
        <p:nvPr/>
      </p:nvGrpSpPr>
      <p:grpSpPr>
        <a:xfrm>
          <a:off x="0" y="0"/>
          <a:ext cx="0" cy="0"/>
          <a:chOff x="0" y="0"/>
          <a:chExt cx="0" cy="0"/>
        </a:xfrm>
      </p:grpSpPr>
      <p:sp>
        <p:nvSpPr>
          <p:cNvPr id="190" name="Google Shape;190;p65"/>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65"/>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2" name="Google Shape;192;p6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93" name="Google Shape;193;p65"/>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94" name="Google Shape;194;p65"/>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95" name="Shape 195"/>
        <p:cNvGrpSpPr/>
        <p:nvPr/>
      </p:nvGrpSpPr>
      <p:grpSpPr>
        <a:xfrm>
          <a:off x="0" y="0"/>
          <a:ext cx="0" cy="0"/>
          <a:chOff x="0" y="0"/>
          <a:chExt cx="0" cy="0"/>
        </a:xfrm>
      </p:grpSpPr>
      <p:sp>
        <p:nvSpPr>
          <p:cNvPr id="196" name="Google Shape;196;p66"/>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66"/>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F4F1F0"/>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8" name="Google Shape;198;p66"/>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9" name="Google Shape;199;p6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0" name="Google Shape;200;p66"/>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1" name="Google Shape;201;p66"/>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
        <p:nvSpPr>
          <p:cNvPr id="202" name="Google Shape;202;p66"/>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F4F1F0"/>
                </a:solidFill>
                <a:latin typeface="Arial"/>
                <a:ea typeface="Arial"/>
                <a:cs typeface="Arial"/>
                <a:sym typeface="Arial"/>
              </a:rPr>
              <a:t>“</a:t>
            </a:r>
            <a:endParaRPr/>
          </a:p>
        </p:txBody>
      </p:sp>
      <p:sp>
        <p:nvSpPr>
          <p:cNvPr id="203" name="Google Shape;203;p66"/>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F4F1F0"/>
                </a:solidFill>
                <a:latin typeface="Arial"/>
                <a:ea typeface="Arial"/>
                <a:cs typeface="Arial"/>
                <a:sym typeface="Arial"/>
              </a:rPr>
              <a:t>”</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204" name="Shape 204"/>
        <p:cNvGrpSpPr/>
        <p:nvPr/>
      </p:nvGrpSpPr>
      <p:grpSpPr>
        <a:xfrm>
          <a:off x="0" y="0"/>
          <a:ext cx="0" cy="0"/>
          <a:chOff x="0" y="0"/>
          <a:chExt cx="0" cy="0"/>
        </a:xfrm>
      </p:grpSpPr>
      <p:sp>
        <p:nvSpPr>
          <p:cNvPr id="205" name="Google Shape;205;p67"/>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67"/>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F4F1F0"/>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207" name="Google Shape;207;p6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8" name="Google Shape;208;p67"/>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9" name="Google Shape;209;p67"/>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0" name="Shape 210"/>
        <p:cNvGrpSpPr/>
        <p:nvPr/>
      </p:nvGrpSpPr>
      <p:grpSpPr>
        <a:xfrm>
          <a:off x="0" y="0"/>
          <a:ext cx="0" cy="0"/>
          <a:chOff x="0" y="0"/>
          <a:chExt cx="0" cy="0"/>
        </a:xfrm>
      </p:grpSpPr>
      <p:sp>
        <p:nvSpPr>
          <p:cNvPr id="211" name="Google Shape;211;p6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68"/>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13" name="Google Shape;213;p6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14" name="Google Shape;214;p68"/>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15" name="Google Shape;215;p68"/>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6" name="Shape 216"/>
        <p:cNvGrpSpPr/>
        <p:nvPr/>
      </p:nvGrpSpPr>
      <p:grpSpPr>
        <a:xfrm>
          <a:off x="0" y="0"/>
          <a:ext cx="0" cy="0"/>
          <a:chOff x="0" y="0"/>
          <a:chExt cx="0" cy="0"/>
        </a:xfrm>
      </p:grpSpPr>
      <p:sp>
        <p:nvSpPr>
          <p:cNvPr id="217" name="Google Shape;217;p69"/>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69"/>
          <p:cNvSpPr txBox="1"/>
          <p:nvPr>
            <p:ph idx="1" type="body"/>
          </p:nvPr>
        </p:nvSpPr>
        <p:spPr>
          <a:xfrm rot="5400000">
            <a:off x="1679576"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19" name="Google Shape;219;p6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0" name="Google Shape;220;p69"/>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21" name="Google Shape;221;p69"/>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22" name="Shape 222"/>
        <p:cNvGrpSpPr/>
        <p:nvPr/>
      </p:nvGrpSpPr>
      <p:grpSpPr>
        <a:xfrm>
          <a:off x="0" y="0"/>
          <a:ext cx="0" cy="0"/>
          <a:chOff x="0" y="0"/>
          <a:chExt cx="0" cy="0"/>
        </a:xfrm>
      </p:grpSpPr>
      <p:sp>
        <p:nvSpPr>
          <p:cNvPr id="223" name="Google Shape;223;p70"/>
          <p:cNvSpPr/>
          <p:nvPr/>
        </p:nvSpPr>
        <p:spPr>
          <a:xfrm>
            <a:off x="0" y="296664"/>
            <a:ext cx="10572637" cy="1398034"/>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70"/>
          <p:cNvSpPr/>
          <p:nvPr/>
        </p:nvSpPr>
        <p:spPr>
          <a:xfrm>
            <a:off x="10599011" y="323558"/>
            <a:ext cx="1602997" cy="137114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70"/>
          <p:cNvSpPr txBox="1"/>
          <p:nvPr>
            <p:ph type="title"/>
          </p:nvPr>
        </p:nvSpPr>
        <p:spPr>
          <a:xfrm>
            <a:off x="299204" y="476691"/>
            <a:ext cx="9613860" cy="1090788"/>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70"/>
          <p:cNvSpPr txBox="1"/>
          <p:nvPr>
            <p:ph idx="1" type="body"/>
          </p:nvPr>
        </p:nvSpPr>
        <p:spPr>
          <a:xfrm>
            <a:off x="680322" y="2368353"/>
            <a:ext cx="6827383" cy="348357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888888"/>
                </a:solidFill>
              </a:defRPr>
            </a:lvl1pPr>
            <a:lvl2pPr indent="-228600" lvl="1" marL="914400" algn="l">
              <a:spcBef>
                <a:spcPts val="1000"/>
              </a:spcBef>
              <a:spcAft>
                <a:spcPts val="0"/>
              </a:spcAft>
              <a:buSzPts val="1600"/>
              <a:buNone/>
              <a:defRPr sz="2000">
                <a:solidFill>
                  <a:srgbClr val="888888"/>
                </a:solidFill>
              </a:defRPr>
            </a:lvl2pPr>
            <a:lvl3pPr indent="-228600" lvl="2" marL="1371600" algn="l">
              <a:spcBef>
                <a:spcPts val="1000"/>
              </a:spcBef>
              <a:spcAft>
                <a:spcPts val="0"/>
              </a:spcAft>
              <a:buSzPts val="1440"/>
              <a:buNone/>
              <a:defRPr sz="1800">
                <a:solidFill>
                  <a:srgbClr val="888888"/>
                </a:solidFill>
              </a:defRPr>
            </a:lvl3pPr>
            <a:lvl4pPr indent="-228600" lvl="3" marL="1828800" algn="l">
              <a:spcBef>
                <a:spcPts val="1000"/>
              </a:spcBef>
              <a:spcAft>
                <a:spcPts val="0"/>
              </a:spcAft>
              <a:buSzPts val="1280"/>
              <a:buNone/>
              <a:defRPr sz="1600">
                <a:solidFill>
                  <a:srgbClr val="888888"/>
                </a:solidFill>
              </a:defRPr>
            </a:lvl4pPr>
            <a:lvl5pPr indent="-228600" lvl="4" marL="2286000" algn="l">
              <a:spcBef>
                <a:spcPts val="1000"/>
              </a:spcBef>
              <a:spcAft>
                <a:spcPts val="0"/>
              </a:spcAft>
              <a:buSzPts val="1280"/>
              <a:buNone/>
              <a:defRPr sz="1600">
                <a:solidFill>
                  <a:srgbClr val="888888"/>
                </a:solidFill>
              </a:defRPr>
            </a:lvl5pPr>
            <a:lvl6pPr indent="-228600" lvl="5" marL="2743200" algn="l">
              <a:spcBef>
                <a:spcPts val="1000"/>
              </a:spcBef>
              <a:spcAft>
                <a:spcPts val="0"/>
              </a:spcAft>
              <a:buSzPts val="1280"/>
              <a:buNone/>
              <a:defRPr sz="1600">
                <a:solidFill>
                  <a:srgbClr val="888888"/>
                </a:solidFill>
              </a:defRPr>
            </a:lvl6pPr>
            <a:lvl7pPr indent="-228600" lvl="6" marL="3200400" algn="l">
              <a:spcBef>
                <a:spcPts val="1000"/>
              </a:spcBef>
              <a:spcAft>
                <a:spcPts val="0"/>
              </a:spcAft>
              <a:buSzPts val="1280"/>
              <a:buNone/>
              <a:defRPr sz="1600">
                <a:solidFill>
                  <a:srgbClr val="888888"/>
                </a:solidFill>
              </a:defRPr>
            </a:lvl7pPr>
            <a:lvl8pPr indent="-228600" lvl="7" marL="3657600" algn="l">
              <a:spcBef>
                <a:spcPts val="1000"/>
              </a:spcBef>
              <a:spcAft>
                <a:spcPts val="0"/>
              </a:spcAft>
              <a:buSzPts val="1280"/>
              <a:buNone/>
              <a:defRPr sz="1600">
                <a:solidFill>
                  <a:srgbClr val="888888"/>
                </a:solidFill>
              </a:defRPr>
            </a:lvl8pPr>
            <a:lvl9pPr indent="-228600" lvl="8" marL="4114800" algn="l">
              <a:spcBef>
                <a:spcPts val="1000"/>
              </a:spcBef>
              <a:spcAft>
                <a:spcPts val="0"/>
              </a:spcAft>
              <a:buSzPts val="1280"/>
              <a:buNone/>
              <a:defRPr sz="1600">
                <a:solidFill>
                  <a:srgbClr val="888888"/>
                </a:solidFill>
              </a:defRPr>
            </a:lvl9pPr>
          </a:lstStyle>
          <a:p/>
        </p:txBody>
      </p:sp>
      <p:sp>
        <p:nvSpPr>
          <p:cNvPr id="227" name="Google Shape;227;p70"/>
          <p:cNvSpPr/>
          <p:nvPr>
            <p:ph idx="2" type="pic"/>
          </p:nvPr>
        </p:nvSpPr>
        <p:spPr>
          <a:xfrm>
            <a:off x="7804037" y="2398432"/>
            <a:ext cx="4218053" cy="3483570"/>
          </a:xfrm>
          <a:prstGeom prst="rect">
            <a:avLst/>
          </a:prstGeom>
          <a:noFill/>
          <a:ln>
            <a:noFill/>
          </a:ln>
          <a:effectLst>
            <a:outerShdw blurRad="76200" rotWithShape="0" algn="tl" dir="5040000" dist="63500">
              <a:srgbClr val="000000">
                <a:alpha val="40784"/>
              </a:srgbClr>
            </a:outerShdw>
          </a:effectLst>
        </p:spPr>
      </p:sp>
      <p:pic>
        <p:nvPicPr>
          <p:cNvPr id="228" name="Google Shape;228;p70"/>
          <p:cNvPicPr preferRelativeResize="0"/>
          <p:nvPr/>
        </p:nvPicPr>
        <p:blipFill rotWithShape="1">
          <a:blip r:embed="rId2">
            <a:alphaModFix/>
          </a:blip>
          <a:srcRect b="0" l="0" r="0" t="0"/>
          <a:stretch/>
        </p:blipFill>
        <p:spPr>
          <a:xfrm>
            <a:off x="1842876" y="6279595"/>
            <a:ext cx="2251137" cy="373918"/>
          </a:xfrm>
          <a:prstGeom prst="rect">
            <a:avLst/>
          </a:prstGeom>
          <a:noFill/>
          <a:ln>
            <a:noFill/>
          </a:ln>
        </p:spPr>
      </p:pic>
      <p:pic>
        <p:nvPicPr>
          <p:cNvPr descr="Logo, company name&#10;&#10;Description automatically generated" id="229" name="Google Shape;229;p70"/>
          <p:cNvPicPr preferRelativeResize="0"/>
          <p:nvPr/>
        </p:nvPicPr>
        <p:blipFill rotWithShape="1">
          <a:blip r:embed="rId3">
            <a:alphaModFix/>
          </a:blip>
          <a:srcRect b="14115" l="0" r="0" t="16493"/>
          <a:stretch/>
        </p:blipFill>
        <p:spPr>
          <a:xfrm>
            <a:off x="383990" y="5936188"/>
            <a:ext cx="1326225" cy="921811"/>
          </a:xfrm>
          <a:prstGeom prst="rect">
            <a:avLst/>
          </a:prstGeom>
          <a:noFill/>
          <a:ln>
            <a:noFill/>
          </a:ln>
        </p:spPr>
      </p:pic>
      <p:pic>
        <p:nvPicPr>
          <p:cNvPr descr="HD-ShadowShort.png" id="230" name="Google Shape;230;p70"/>
          <p:cNvPicPr preferRelativeResize="0"/>
          <p:nvPr/>
        </p:nvPicPr>
        <p:blipFill rotWithShape="1">
          <a:blip r:embed="rId4">
            <a:alphaModFix/>
          </a:blip>
          <a:srcRect b="0" l="0" r="0" t="0"/>
          <a:stretch/>
        </p:blipFill>
        <p:spPr>
          <a:xfrm>
            <a:off x="10585826" y="1680722"/>
            <a:ext cx="1602997" cy="196206"/>
          </a:xfrm>
          <a:prstGeom prst="rect">
            <a:avLst/>
          </a:prstGeom>
          <a:noFill/>
          <a:ln>
            <a:noFill/>
          </a:ln>
        </p:spPr>
      </p:pic>
      <p:pic>
        <p:nvPicPr>
          <p:cNvPr descr="HD-ShadowLong.png" id="231" name="Google Shape;231;p70"/>
          <p:cNvPicPr preferRelativeResize="0"/>
          <p:nvPr/>
        </p:nvPicPr>
        <p:blipFill rotWithShape="1">
          <a:blip r:embed="rId5">
            <a:alphaModFix/>
          </a:blip>
          <a:srcRect b="0" l="0" r="0" t="0"/>
          <a:stretch/>
        </p:blipFill>
        <p:spPr>
          <a:xfrm>
            <a:off x="1" y="1697526"/>
            <a:ext cx="10437812" cy="32116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232" name="Shape 232"/>
        <p:cNvGrpSpPr/>
        <p:nvPr/>
      </p:nvGrpSpPr>
      <p:grpSpPr>
        <a:xfrm>
          <a:off x="0" y="0"/>
          <a:ext cx="0" cy="0"/>
          <a:chOff x="0" y="0"/>
          <a:chExt cx="0" cy="0"/>
        </a:xfrm>
      </p:grpSpPr>
      <p:sp>
        <p:nvSpPr>
          <p:cNvPr id="233" name="Google Shape;233;p71"/>
          <p:cNvSpPr/>
          <p:nvPr/>
        </p:nvSpPr>
        <p:spPr>
          <a:xfrm>
            <a:off x="0" y="609600"/>
            <a:ext cx="10437812" cy="866274"/>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1"/>
          <p:cNvSpPr/>
          <p:nvPr/>
        </p:nvSpPr>
        <p:spPr>
          <a:xfrm>
            <a:off x="10585827" y="609600"/>
            <a:ext cx="1602997" cy="86333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71"/>
          <p:cNvSpPr txBox="1"/>
          <p:nvPr>
            <p:ph type="title"/>
          </p:nvPr>
        </p:nvSpPr>
        <p:spPr>
          <a:xfrm>
            <a:off x="680321" y="753228"/>
            <a:ext cx="9613861" cy="59430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71"/>
          <p:cNvSpPr txBox="1"/>
          <p:nvPr>
            <p:ph idx="1" type="body"/>
          </p:nvPr>
        </p:nvSpPr>
        <p:spPr>
          <a:xfrm>
            <a:off x="680321" y="2850219"/>
            <a:ext cx="4870247" cy="325455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37" name="Google Shape;237;p71"/>
          <p:cNvSpPr txBox="1"/>
          <p:nvPr>
            <p:ph idx="2" type="body"/>
          </p:nvPr>
        </p:nvSpPr>
        <p:spPr>
          <a:xfrm>
            <a:off x="680321" y="1790091"/>
            <a:ext cx="4870246" cy="7418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888888"/>
                </a:solidFill>
              </a:defRPr>
            </a:lvl1pPr>
            <a:lvl2pPr indent="-228600" lvl="1" marL="914400" algn="l">
              <a:spcBef>
                <a:spcPts val="1000"/>
              </a:spcBef>
              <a:spcAft>
                <a:spcPts val="0"/>
              </a:spcAft>
              <a:buSzPts val="1600"/>
              <a:buNone/>
              <a:defRPr sz="2000">
                <a:solidFill>
                  <a:srgbClr val="888888"/>
                </a:solidFill>
              </a:defRPr>
            </a:lvl2pPr>
            <a:lvl3pPr indent="-228600" lvl="2" marL="1371600" algn="l">
              <a:spcBef>
                <a:spcPts val="1000"/>
              </a:spcBef>
              <a:spcAft>
                <a:spcPts val="0"/>
              </a:spcAft>
              <a:buSzPts val="1440"/>
              <a:buNone/>
              <a:defRPr sz="1800">
                <a:solidFill>
                  <a:srgbClr val="888888"/>
                </a:solidFill>
              </a:defRPr>
            </a:lvl3pPr>
            <a:lvl4pPr indent="-228600" lvl="3" marL="1828800" algn="l">
              <a:spcBef>
                <a:spcPts val="1000"/>
              </a:spcBef>
              <a:spcAft>
                <a:spcPts val="0"/>
              </a:spcAft>
              <a:buSzPts val="1280"/>
              <a:buNone/>
              <a:defRPr sz="1600">
                <a:solidFill>
                  <a:srgbClr val="888888"/>
                </a:solidFill>
              </a:defRPr>
            </a:lvl4pPr>
            <a:lvl5pPr indent="-228600" lvl="4" marL="2286000" algn="l">
              <a:spcBef>
                <a:spcPts val="1000"/>
              </a:spcBef>
              <a:spcAft>
                <a:spcPts val="0"/>
              </a:spcAft>
              <a:buSzPts val="1280"/>
              <a:buNone/>
              <a:defRPr sz="1600">
                <a:solidFill>
                  <a:srgbClr val="888888"/>
                </a:solidFill>
              </a:defRPr>
            </a:lvl5pPr>
            <a:lvl6pPr indent="-228600" lvl="5" marL="2743200" algn="l">
              <a:spcBef>
                <a:spcPts val="1000"/>
              </a:spcBef>
              <a:spcAft>
                <a:spcPts val="0"/>
              </a:spcAft>
              <a:buSzPts val="1280"/>
              <a:buNone/>
              <a:defRPr sz="1600">
                <a:solidFill>
                  <a:srgbClr val="888888"/>
                </a:solidFill>
              </a:defRPr>
            </a:lvl6pPr>
            <a:lvl7pPr indent="-228600" lvl="6" marL="3200400" algn="l">
              <a:spcBef>
                <a:spcPts val="1000"/>
              </a:spcBef>
              <a:spcAft>
                <a:spcPts val="0"/>
              </a:spcAft>
              <a:buSzPts val="1280"/>
              <a:buNone/>
              <a:defRPr sz="1600">
                <a:solidFill>
                  <a:srgbClr val="888888"/>
                </a:solidFill>
              </a:defRPr>
            </a:lvl7pPr>
            <a:lvl8pPr indent="-228600" lvl="7" marL="3657600" algn="l">
              <a:spcBef>
                <a:spcPts val="1000"/>
              </a:spcBef>
              <a:spcAft>
                <a:spcPts val="0"/>
              </a:spcAft>
              <a:buSzPts val="1280"/>
              <a:buNone/>
              <a:defRPr sz="1600">
                <a:solidFill>
                  <a:srgbClr val="888888"/>
                </a:solidFill>
              </a:defRPr>
            </a:lvl8pPr>
            <a:lvl9pPr indent="-228600" lvl="8" marL="4114800" algn="l">
              <a:spcBef>
                <a:spcPts val="1000"/>
              </a:spcBef>
              <a:spcAft>
                <a:spcPts val="0"/>
              </a:spcAft>
              <a:buSzPts val="1280"/>
              <a:buNone/>
              <a:defRPr sz="1600">
                <a:solidFill>
                  <a:srgbClr val="888888"/>
                </a:solidFill>
              </a:defRPr>
            </a:lvl9pPr>
          </a:lstStyle>
          <a:p/>
        </p:txBody>
      </p:sp>
      <p:sp>
        <p:nvSpPr>
          <p:cNvPr id="238" name="Google Shape;238;p71"/>
          <p:cNvSpPr txBox="1"/>
          <p:nvPr>
            <p:ph idx="3" type="body"/>
          </p:nvPr>
        </p:nvSpPr>
        <p:spPr>
          <a:xfrm>
            <a:off x="6383290" y="2850219"/>
            <a:ext cx="4870247" cy="325455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39" name="Google Shape;239;p71"/>
          <p:cNvSpPr txBox="1"/>
          <p:nvPr>
            <p:ph idx="4" type="body"/>
          </p:nvPr>
        </p:nvSpPr>
        <p:spPr>
          <a:xfrm>
            <a:off x="6383290" y="1790091"/>
            <a:ext cx="4870246" cy="7418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888888"/>
                </a:solidFill>
              </a:defRPr>
            </a:lvl1pPr>
            <a:lvl2pPr indent="-228600" lvl="1" marL="914400" algn="l">
              <a:spcBef>
                <a:spcPts val="1000"/>
              </a:spcBef>
              <a:spcAft>
                <a:spcPts val="0"/>
              </a:spcAft>
              <a:buSzPts val="1600"/>
              <a:buNone/>
              <a:defRPr sz="2000">
                <a:solidFill>
                  <a:srgbClr val="888888"/>
                </a:solidFill>
              </a:defRPr>
            </a:lvl2pPr>
            <a:lvl3pPr indent="-228600" lvl="2" marL="1371600" algn="l">
              <a:spcBef>
                <a:spcPts val="1000"/>
              </a:spcBef>
              <a:spcAft>
                <a:spcPts val="0"/>
              </a:spcAft>
              <a:buSzPts val="1440"/>
              <a:buNone/>
              <a:defRPr sz="1800">
                <a:solidFill>
                  <a:srgbClr val="888888"/>
                </a:solidFill>
              </a:defRPr>
            </a:lvl3pPr>
            <a:lvl4pPr indent="-228600" lvl="3" marL="1828800" algn="l">
              <a:spcBef>
                <a:spcPts val="1000"/>
              </a:spcBef>
              <a:spcAft>
                <a:spcPts val="0"/>
              </a:spcAft>
              <a:buSzPts val="1280"/>
              <a:buNone/>
              <a:defRPr sz="1600">
                <a:solidFill>
                  <a:srgbClr val="888888"/>
                </a:solidFill>
              </a:defRPr>
            </a:lvl4pPr>
            <a:lvl5pPr indent="-228600" lvl="4" marL="2286000" algn="l">
              <a:spcBef>
                <a:spcPts val="1000"/>
              </a:spcBef>
              <a:spcAft>
                <a:spcPts val="0"/>
              </a:spcAft>
              <a:buSzPts val="1280"/>
              <a:buNone/>
              <a:defRPr sz="1600">
                <a:solidFill>
                  <a:srgbClr val="888888"/>
                </a:solidFill>
              </a:defRPr>
            </a:lvl5pPr>
            <a:lvl6pPr indent="-228600" lvl="5" marL="2743200" algn="l">
              <a:spcBef>
                <a:spcPts val="1000"/>
              </a:spcBef>
              <a:spcAft>
                <a:spcPts val="0"/>
              </a:spcAft>
              <a:buSzPts val="1280"/>
              <a:buNone/>
              <a:defRPr sz="1600">
                <a:solidFill>
                  <a:srgbClr val="888888"/>
                </a:solidFill>
              </a:defRPr>
            </a:lvl6pPr>
            <a:lvl7pPr indent="-228600" lvl="6" marL="3200400" algn="l">
              <a:spcBef>
                <a:spcPts val="1000"/>
              </a:spcBef>
              <a:spcAft>
                <a:spcPts val="0"/>
              </a:spcAft>
              <a:buSzPts val="1280"/>
              <a:buNone/>
              <a:defRPr sz="1600">
                <a:solidFill>
                  <a:srgbClr val="888888"/>
                </a:solidFill>
              </a:defRPr>
            </a:lvl7pPr>
            <a:lvl8pPr indent="-228600" lvl="7" marL="3657600" algn="l">
              <a:spcBef>
                <a:spcPts val="1000"/>
              </a:spcBef>
              <a:spcAft>
                <a:spcPts val="0"/>
              </a:spcAft>
              <a:buSzPts val="1280"/>
              <a:buNone/>
              <a:defRPr sz="1600">
                <a:solidFill>
                  <a:srgbClr val="888888"/>
                </a:solidFill>
              </a:defRPr>
            </a:lvl8pPr>
            <a:lvl9pPr indent="-228600" lvl="8" marL="4114800" algn="l">
              <a:spcBef>
                <a:spcPts val="1000"/>
              </a:spcBef>
              <a:spcAft>
                <a:spcPts val="0"/>
              </a:spcAft>
              <a:buSzPts val="1280"/>
              <a:buNone/>
              <a:defRPr sz="1600">
                <a:solidFill>
                  <a:srgbClr val="888888"/>
                </a:solidFill>
              </a:defRPr>
            </a:lvl9pPr>
          </a:lstStyle>
          <a:p/>
        </p:txBody>
      </p:sp>
      <p:pic>
        <p:nvPicPr>
          <p:cNvPr id="240" name="Google Shape;240;p71"/>
          <p:cNvPicPr preferRelativeResize="0"/>
          <p:nvPr/>
        </p:nvPicPr>
        <p:blipFill rotWithShape="1">
          <a:blip r:embed="rId2">
            <a:alphaModFix/>
          </a:blip>
          <a:srcRect b="0" l="0" r="0" t="0"/>
          <a:stretch/>
        </p:blipFill>
        <p:spPr>
          <a:xfrm>
            <a:off x="1842876" y="6279595"/>
            <a:ext cx="2251137" cy="373918"/>
          </a:xfrm>
          <a:prstGeom prst="rect">
            <a:avLst/>
          </a:prstGeom>
          <a:noFill/>
          <a:ln>
            <a:noFill/>
          </a:ln>
        </p:spPr>
      </p:pic>
      <p:pic>
        <p:nvPicPr>
          <p:cNvPr descr="Logo, company name&#10;&#10;Description automatically generated" id="241" name="Google Shape;241;p71"/>
          <p:cNvPicPr preferRelativeResize="0"/>
          <p:nvPr/>
        </p:nvPicPr>
        <p:blipFill rotWithShape="1">
          <a:blip r:embed="rId3">
            <a:alphaModFix/>
          </a:blip>
          <a:srcRect b="14115" l="0" r="0" t="16493"/>
          <a:stretch/>
        </p:blipFill>
        <p:spPr>
          <a:xfrm>
            <a:off x="383990" y="5936188"/>
            <a:ext cx="1326225" cy="921811"/>
          </a:xfrm>
          <a:prstGeom prst="rect">
            <a:avLst/>
          </a:prstGeom>
          <a:noFill/>
          <a:ln>
            <a:noFill/>
          </a:ln>
        </p:spPr>
      </p:pic>
      <p:pic>
        <p:nvPicPr>
          <p:cNvPr descr="HD-ShadowShort.png" id="242" name="Google Shape;242;p71"/>
          <p:cNvPicPr preferRelativeResize="0"/>
          <p:nvPr/>
        </p:nvPicPr>
        <p:blipFill rotWithShape="1">
          <a:blip r:embed="rId4">
            <a:alphaModFix/>
          </a:blip>
          <a:srcRect b="0" l="0" r="0" t="0"/>
          <a:stretch/>
        </p:blipFill>
        <p:spPr>
          <a:xfrm>
            <a:off x="10585826" y="1456134"/>
            <a:ext cx="1602997" cy="196206"/>
          </a:xfrm>
          <a:prstGeom prst="rect">
            <a:avLst/>
          </a:prstGeom>
          <a:noFill/>
          <a:ln>
            <a:noFill/>
          </a:ln>
        </p:spPr>
      </p:pic>
      <p:pic>
        <p:nvPicPr>
          <p:cNvPr descr="HD-ShadowLong.png" id="243" name="Google Shape;243;p71"/>
          <p:cNvPicPr preferRelativeResize="0"/>
          <p:nvPr/>
        </p:nvPicPr>
        <p:blipFill rotWithShape="1">
          <a:blip r:embed="rId5">
            <a:alphaModFix/>
          </a:blip>
          <a:srcRect b="0" l="0" r="0" t="0"/>
          <a:stretch/>
        </p:blipFill>
        <p:spPr>
          <a:xfrm>
            <a:off x="1" y="1472938"/>
            <a:ext cx="10437812" cy="3211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31" name="Shape 31"/>
        <p:cNvGrpSpPr/>
        <p:nvPr/>
      </p:nvGrpSpPr>
      <p:grpSpPr>
        <a:xfrm>
          <a:off x="0" y="0"/>
          <a:ext cx="0" cy="0"/>
          <a:chOff x="0" y="0"/>
          <a:chExt cx="0" cy="0"/>
        </a:xfrm>
      </p:grpSpPr>
      <p:sp>
        <p:nvSpPr>
          <p:cNvPr id="32" name="Google Shape;32;p45"/>
          <p:cNvSpPr/>
          <p:nvPr/>
        </p:nvSpPr>
        <p:spPr>
          <a:xfrm>
            <a:off x="0" y="609600"/>
            <a:ext cx="10437812" cy="866274"/>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5"/>
          <p:cNvSpPr/>
          <p:nvPr/>
        </p:nvSpPr>
        <p:spPr>
          <a:xfrm>
            <a:off x="10585827" y="609600"/>
            <a:ext cx="1602997" cy="86333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5"/>
          <p:cNvSpPr txBox="1"/>
          <p:nvPr>
            <p:ph type="title"/>
          </p:nvPr>
        </p:nvSpPr>
        <p:spPr>
          <a:xfrm>
            <a:off x="680321" y="753228"/>
            <a:ext cx="9613861" cy="59430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5"/>
          <p:cNvSpPr txBox="1"/>
          <p:nvPr>
            <p:ph idx="1" type="body"/>
          </p:nvPr>
        </p:nvSpPr>
        <p:spPr>
          <a:xfrm>
            <a:off x="680321" y="2336873"/>
            <a:ext cx="6346121" cy="3599316"/>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6" name="Google Shape;36;p45"/>
          <p:cNvSpPr/>
          <p:nvPr>
            <p:ph idx="2" type="pic"/>
          </p:nvPr>
        </p:nvSpPr>
        <p:spPr>
          <a:xfrm>
            <a:off x="7299157" y="2336276"/>
            <a:ext cx="4588401" cy="3599913"/>
          </a:xfrm>
          <a:prstGeom prst="rect">
            <a:avLst/>
          </a:prstGeom>
          <a:noFill/>
          <a:ln>
            <a:noFill/>
          </a:ln>
          <a:effectLst>
            <a:outerShdw blurRad="76200" rotWithShape="0" algn="tl" dir="5040000" dist="63500">
              <a:srgbClr val="000000">
                <a:alpha val="40784"/>
              </a:srgbClr>
            </a:outerShdw>
          </a:effectLst>
        </p:spPr>
      </p:sp>
      <p:pic>
        <p:nvPicPr>
          <p:cNvPr id="37" name="Google Shape;37;p45"/>
          <p:cNvPicPr preferRelativeResize="0"/>
          <p:nvPr/>
        </p:nvPicPr>
        <p:blipFill rotWithShape="1">
          <a:blip r:embed="rId2">
            <a:alphaModFix/>
          </a:blip>
          <a:srcRect b="0" l="0" r="0" t="0"/>
          <a:stretch/>
        </p:blipFill>
        <p:spPr>
          <a:xfrm>
            <a:off x="1842876" y="6279595"/>
            <a:ext cx="2251137" cy="373918"/>
          </a:xfrm>
          <a:prstGeom prst="rect">
            <a:avLst/>
          </a:prstGeom>
          <a:noFill/>
          <a:ln>
            <a:noFill/>
          </a:ln>
        </p:spPr>
      </p:pic>
      <p:pic>
        <p:nvPicPr>
          <p:cNvPr descr="Logo, company name&#10;&#10;Description automatically generated" id="38" name="Google Shape;38;p45"/>
          <p:cNvPicPr preferRelativeResize="0"/>
          <p:nvPr/>
        </p:nvPicPr>
        <p:blipFill rotWithShape="1">
          <a:blip r:embed="rId3">
            <a:alphaModFix/>
          </a:blip>
          <a:srcRect b="14115" l="0" r="0" t="16493"/>
          <a:stretch/>
        </p:blipFill>
        <p:spPr>
          <a:xfrm>
            <a:off x="383990" y="5936188"/>
            <a:ext cx="1326225" cy="921811"/>
          </a:xfrm>
          <a:prstGeom prst="rect">
            <a:avLst/>
          </a:prstGeom>
          <a:noFill/>
          <a:ln>
            <a:noFill/>
          </a:ln>
        </p:spPr>
      </p:pic>
      <p:pic>
        <p:nvPicPr>
          <p:cNvPr descr="HD-ShadowShort.png" id="39" name="Google Shape;39;p45"/>
          <p:cNvPicPr preferRelativeResize="0"/>
          <p:nvPr/>
        </p:nvPicPr>
        <p:blipFill rotWithShape="1">
          <a:blip r:embed="rId4">
            <a:alphaModFix/>
          </a:blip>
          <a:srcRect b="0" l="0" r="0" t="0"/>
          <a:stretch/>
        </p:blipFill>
        <p:spPr>
          <a:xfrm>
            <a:off x="10585826" y="1456134"/>
            <a:ext cx="1602997" cy="196206"/>
          </a:xfrm>
          <a:prstGeom prst="rect">
            <a:avLst/>
          </a:prstGeom>
          <a:noFill/>
          <a:ln>
            <a:noFill/>
          </a:ln>
        </p:spPr>
      </p:pic>
      <p:pic>
        <p:nvPicPr>
          <p:cNvPr descr="HD-ShadowLong.png" id="40" name="Google Shape;40;p45"/>
          <p:cNvPicPr preferRelativeResize="0"/>
          <p:nvPr/>
        </p:nvPicPr>
        <p:blipFill rotWithShape="1">
          <a:blip r:embed="rId5">
            <a:alphaModFix/>
          </a:blip>
          <a:srcRect b="0" l="0" r="0" t="0"/>
          <a:stretch/>
        </p:blipFill>
        <p:spPr>
          <a:xfrm>
            <a:off x="1" y="1472938"/>
            <a:ext cx="10437812" cy="3211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44" name="Shape 244"/>
        <p:cNvGrpSpPr/>
        <p:nvPr/>
      </p:nvGrpSpPr>
      <p:grpSpPr>
        <a:xfrm>
          <a:off x="0" y="0"/>
          <a:ext cx="0" cy="0"/>
          <a:chOff x="0" y="0"/>
          <a:chExt cx="0" cy="0"/>
        </a:xfrm>
      </p:grpSpPr>
      <p:sp>
        <p:nvSpPr>
          <p:cNvPr id="245" name="Google Shape;245;p72"/>
          <p:cNvSpPr txBox="1"/>
          <p:nvPr>
            <p:ph type="title"/>
          </p:nvPr>
        </p:nvSpPr>
        <p:spPr>
          <a:xfrm>
            <a:off x="1527048" y="932688"/>
            <a:ext cx="9144000" cy="2523744"/>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chemeClr val="lt1"/>
              </a:buClr>
              <a:buSzPts val="6000"/>
              <a:buFont typeface="Century Gothic"/>
              <a:buNone/>
              <a:defRPr sz="6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72"/>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r>
              <a:t/>
            </a:r>
            <a:endParaRPr/>
          </a:p>
        </p:txBody>
      </p:sp>
      <p:sp>
        <p:nvSpPr>
          <p:cNvPr id="247" name="Google Shape;247;p72"/>
          <p:cNvSpPr/>
          <p:nvPr/>
        </p:nvSpPr>
        <p:spPr>
          <a:xfrm>
            <a:off x="3974206" y="3542284"/>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48" name="Google Shape;248;p72"/>
          <p:cNvSpPr txBox="1"/>
          <p:nvPr>
            <p:ph idx="1" type="body"/>
          </p:nvPr>
        </p:nvSpPr>
        <p:spPr>
          <a:xfrm>
            <a:off x="1527048" y="3694176"/>
            <a:ext cx="9144000" cy="1627632"/>
          </a:xfrm>
          <a:prstGeom prst="rect">
            <a:avLst/>
          </a:prstGeom>
          <a:noFill/>
          <a:ln>
            <a:noFill/>
          </a:ln>
        </p:spPr>
        <p:txBody>
          <a:bodyPr anchorCtr="0" anchor="t" bIns="45700" lIns="91425" spcFirstLastPara="1" rIns="91425" wrap="square" tIns="45700">
            <a:normAutofit/>
          </a:bodyPr>
          <a:lstStyle>
            <a:lvl1pPr indent="-228600" lvl="0" marL="457200" algn="ctr">
              <a:spcBef>
                <a:spcPts val="1000"/>
              </a:spcBef>
              <a:spcAft>
                <a:spcPts val="0"/>
              </a:spcAft>
              <a:buSzPts val="1600"/>
              <a:buNone/>
              <a:defRPr>
                <a:solidFill>
                  <a:schemeClr val="lt1"/>
                </a:solidFill>
              </a:defRPr>
            </a:lvl1pPr>
            <a:lvl2pPr indent="-320040" lvl="1" marL="914400" algn="l">
              <a:spcBef>
                <a:spcPts val="1000"/>
              </a:spcBef>
              <a:spcAft>
                <a:spcPts val="0"/>
              </a:spcAft>
              <a:buSzPts val="1440"/>
              <a:buChar char="►"/>
              <a:defRPr>
                <a:solidFill>
                  <a:schemeClr val="lt1"/>
                </a:solidFill>
              </a:defRPr>
            </a:lvl2pPr>
            <a:lvl3pPr indent="-309880" lvl="2" marL="1371600" algn="l">
              <a:spcBef>
                <a:spcPts val="1000"/>
              </a:spcBef>
              <a:spcAft>
                <a:spcPts val="0"/>
              </a:spcAft>
              <a:buSzPts val="1280"/>
              <a:buChar char="►"/>
              <a:defRPr>
                <a:solidFill>
                  <a:schemeClr val="lt1"/>
                </a:solidFill>
              </a:defRPr>
            </a:lvl3pPr>
            <a:lvl4pPr indent="-299719" lvl="3" marL="1828800" algn="l">
              <a:spcBef>
                <a:spcPts val="1000"/>
              </a:spcBef>
              <a:spcAft>
                <a:spcPts val="0"/>
              </a:spcAft>
              <a:buSzPts val="1120"/>
              <a:buChar char="►"/>
              <a:defRPr>
                <a:solidFill>
                  <a:schemeClr val="lt1"/>
                </a:solidFill>
              </a:defRPr>
            </a:lvl4pPr>
            <a:lvl5pPr indent="-299720" lvl="4" marL="2286000" algn="l">
              <a:spcBef>
                <a:spcPts val="1000"/>
              </a:spcBef>
              <a:spcAft>
                <a:spcPts val="0"/>
              </a:spcAft>
              <a:buSzPts val="1120"/>
              <a:buChar char="►"/>
              <a:defRPr>
                <a:solidFill>
                  <a:schemeClr val="lt1"/>
                </a:solidFill>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Caption Content_Blue" showMasterSp="0">
  <p:cSld name="Image Caption Content_Blue">
    <p:spTree>
      <p:nvGrpSpPr>
        <p:cNvPr id="249" name="Shape 249"/>
        <p:cNvGrpSpPr/>
        <p:nvPr/>
      </p:nvGrpSpPr>
      <p:grpSpPr>
        <a:xfrm>
          <a:off x="0" y="0"/>
          <a:ext cx="0" cy="0"/>
          <a:chOff x="0" y="0"/>
          <a:chExt cx="0" cy="0"/>
        </a:xfrm>
      </p:grpSpPr>
      <p:sp>
        <p:nvSpPr>
          <p:cNvPr id="250" name="Google Shape;250;p73"/>
          <p:cNvSpPr/>
          <p:nvPr>
            <p:ph idx="2" type="pic"/>
          </p:nvPr>
        </p:nvSpPr>
        <p:spPr>
          <a:xfrm>
            <a:off x="0" y="0"/>
            <a:ext cx="8329286" cy="6858000"/>
          </a:xfrm>
          <a:prstGeom prst="rect">
            <a:avLst/>
          </a:prstGeom>
          <a:solidFill>
            <a:schemeClr val="lt1"/>
          </a:solidFill>
          <a:ln>
            <a:noFill/>
          </a:ln>
          <a:effectLst>
            <a:outerShdw blurRad="228600" rotWithShape="0" algn="l" dist="38100">
              <a:srgbClr val="000000">
                <a:alpha val="40000"/>
              </a:srgbClr>
            </a:outerShdw>
          </a:effectLst>
        </p:spPr>
      </p:sp>
      <p:sp>
        <p:nvSpPr>
          <p:cNvPr id="251" name="Google Shape;251;p73"/>
          <p:cNvSpPr txBox="1"/>
          <p:nvPr>
            <p:ph idx="1" type="body"/>
          </p:nvPr>
        </p:nvSpPr>
        <p:spPr>
          <a:xfrm>
            <a:off x="990600" y="609600"/>
            <a:ext cx="4648200" cy="6248400"/>
          </a:xfrm>
          <a:prstGeom prst="rect">
            <a:avLst/>
          </a:prstGeom>
          <a:solidFill>
            <a:schemeClr val="lt1"/>
          </a:solidFill>
          <a:ln>
            <a:noFill/>
          </a:ln>
          <a:effectLst>
            <a:outerShdw blurRad="355600" rotWithShape="0" algn="tl" dir="27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52" name="Google Shape;252;p73"/>
          <p:cNvSpPr txBox="1"/>
          <p:nvPr>
            <p:ph type="ctrTitle"/>
          </p:nvPr>
        </p:nvSpPr>
        <p:spPr>
          <a:xfrm>
            <a:off x="1257300" y="3962400"/>
            <a:ext cx="4114800" cy="1981200"/>
          </a:xfrm>
          <a:prstGeom prst="rect">
            <a:avLst/>
          </a:prstGeom>
          <a:noFill/>
          <a:ln>
            <a:noFill/>
          </a:ln>
        </p:spPr>
        <p:txBody>
          <a:bodyPr anchorCtr="0" anchor="ctr" bIns="45700" lIns="91425" spcFirstLastPara="1" rIns="91425" wrap="square" tIns="45700">
            <a:noAutofit/>
          </a:bodyPr>
          <a:lstStyle>
            <a:lvl1pPr lvl="0" algn="ctr">
              <a:lnSpc>
                <a:spcPct val="80000"/>
              </a:lnSpc>
              <a:spcBef>
                <a:spcPts val="0"/>
              </a:spcBef>
              <a:spcAft>
                <a:spcPts val="0"/>
              </a:spcAft>
              <a:buClr>
                <a:schemeClr val="dk2"/>
              </a:buClr>
              <a:buSzPts val="4000"/>
              <a:buFont typeface="Century Gothic"/>
              <a:buNone/>
              <a:defRPr b="0"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73"/>
          <p:cNvSpPr txBox="1"/>
          <p:nvPr>
            <p:ph idx="3" type="subTitle"/>
          </p:nvPr>
        </p:nvSpPr>
        <p:spPr>
          <a:xfrm>
            <a:off x="6057900" y="4114800"/>
            <a:ext cx="4876800" cy="1371602"/>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280"/>
              <a:buNone/>
              <a:defRPr sz="1600">
                <a:solidFill>
                  <a:schemeClr val="lt1"/>
                </a:solidFill>
              </a:defRPr>
            </a:lvl1pPr>
            <a:lvl2pPr lvl="1" algn="ctr">
              <a:spcBef>
                <a:spcPts val="1000"/>
              </a:spcBef>
              <a:spcAft>
                <a:spcPts val="0"/>
              </a:spcAft>
              <a:buSzPts val="1440"/>
              <a:buNone/>
              <a:defRPr sz="1800"/>
            </a:lvl2pPr>
            <a:lvl3pPr lvl="2" algn="ctr">
              <a:spcBef>
                <a:spcPts val="1000"/>
              </a:spcBef>
              <a:spcAft>
                <a:spcPts val="0"/>
              </a:spcAft>
              <a:buSzPts val="1440"/>
              <a:buNone/>
              <a:defRPr sz="1800"/>
            </a:lvl3pPr>
            <a:lvl4pPr lvl="3" algn="ctr">
              <a:spcBef>
                <a:spcPts val="1000"/>
              </a:spcBef>
              <a:spcAft>
                <a:spcPts val="0"/>
              </a:spcAft>
              <a:buSzPts val="1440"/>
              <a:buNone/>
              <a:defRPr sz="1800"/>
            </a:lvl4pPr>
            <a:lvl5pPr lvl="4" algn="ctr">
              <a:spcBef>
                <a:spcPts val="1000"/>
              </a:spcBef>
              <a:spcAft>
                <a:spcPts val="0"/>
              </a:spcAft>
              <a:buSzPts val="1440"/>
              <a:buNone/>
              <a:defRPr sz="1800"/>
            </a:lvl5pPr>
            <a:lvl6pPr lvl="5" algn="ctr">
              <a:spcBef>
                <a:spcPts val="1000"/>
              </a:spcBef>
              <a:spcAft>
                <a:spcPts val="0"/>
              </a:spcAft>
              <a:buSzPts val="1440"/>
              <a:buNone/>
              <a:defRPr sz="1800"/>
            </a:lvl6pPr>
            <a:lvl7pPr lvl="6" algn="ctr">
              <a:spcBef>
                <a:spcPts val="1000"/>
              </a:spcBef>
              <a:spcAft>
                <a:spcPts val="0"/>
              </a:spcAft>
              <a:buSzPts val="1440"/>
              <a:buNone/>
              <a:defRPr sz="1800"/>
            </a:lvl7pPr>
            <a:lvl8pPr lvl="7" algn="ctr">
              <a:spcBef>
                <a:spcPts val="1000"/>
              </a:spcBef>
              <a:spcAft>
                <a:spcPts val="0"/>
              </a:spcAft>
              <a:buSzPts val="1440"/>
              <a:buNone/>
              <a:defRPr sz="1800"/>
            </a:lvl8pPr>
            <a:lvl9pPr lvl="8" algn="ctr">
              <a:spcBef>
                <a:spcPts val="1000"/>
              </a:spcBef>
              <a:spcAft>
                <a:spcPts val="0"/>
              </a:spcAft>
              <a:buSzPts val="1440"/>
              <a:buNone/>
              <a:defRPr sz="1800"/>
            </a:lvl9pPr>
          </a:lstStyle>
          <a:p/>
        </p:txBody>
      </p:sp>
      <p:sp>
        <p:nvSpPr>
          <p:cNvPr id="254" name="Google Shape;254;p73"/>
          <p:cNvSpPr txBox="1"/>
          <p:nvPr>
            <p:ph idx="4" type="body"/>
          </p:nvPr>
        </p:nvSpPr>
        <p:spPr>
          <a:xfrm rot="-5400000">
            <a:off x="381000" y="4840091"/>
            <a:ext cx="1219200" cy="225818"/>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55" name="Google Shape;255;p73"/>
          <p:cNvSpPr txBox="1"/>
          <p:nvPr>
            <p:ph idx="5" type="body"/>
          </p:nvPr>
        </p:nvSpPr>
        <p:spPr>
          <a:xfrm rot="-5400000">
            <a:off x="5029200" y="4840092"/>
            <a:ext cx="1219200" cy="225818"/>
          </a:xfrm>
          <a:prstGeom prst="rect">
            <a:avLst/>
          </a:prstGeom>
          <a:solidFill>
            <a:schemeClr val="accent2"/>
          </a:solidFill>
          <a:ln>
            <a:noFill/>
          </a:ln>
          <a:effectLst>
            <a:outerShdw blurRad="50800" rotWithShape="0" algn="bl" dir="189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Tree>
  </p:cSld>
  <p:clrMapOvr>
    <a:masterClrMapping/>
  </p:clrMapOvr>
  <mc:AlternateContent>
    <mc:Choice Requires="p14">
      <p:transition spd="slow" p14:dur="4000">
        <p14:vortex dir="r"/>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46"/>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6"/>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F4F1F0"/>
                </a:solidFill>
              </a:defRPr>
            </a:lvl1pPr>
            <a:lvl2pPr lvl="1" algn="ctr">
              <a:spcBef>
                <a:spcPts val="1000"/>
              </a:spcBef>
              <a:spcAft>
                <a:spcPts val="0"/>
              </a:spcAft>
              <a:buSzPts val="1440"/>
              <a:buNone/>
              <a:defRPr>
                <a:solidFill>
                  <a:srgbClr val="888888"/>
                </a:solidFill>
              </a:defRPr>
            </a:lvl2pPr>
            <a:lvl3pPr lvl="2" algn="ctr">
              <a:spcBef>
                <a:spcPts val="1000"/>
              </a:spcBef>
              <a:spcAft>
                <a:spcPts val="0"/>
              </a:spcAft>
              <a:buSzPts val="1280"/>
              <a:buNone/>
              <a:defRPr>
                <a:solidFill>
                  <a:srgbClr val="888888"/>
                </a:solidFill>
              </a:defRPr>
            </a:lvl3pPr>
            <a:lvl4pPr lvl="3" algn="ctr">
              <a:spcBef>
                <a:spcPts val="1000"/>
              </a:spcBef>
              <a:spcAft>
                <a:spcPts val="0"/>
              </a:spcAft>
              <a:buSzPts val="1120"/>
              <a:buNone/>
              <a:defRPr>
                <a:solidFill>
                  <a:srgbClr val="888888"/>
                </a:solidFill>
              </a:defRPr>
            </a:lvl4pPr>
            <a:lvl5pPr lvl="4" algn="ctr">
              <a:spcBef>
                <a:spcPts val="1000"/>
              </a:spcBef>
              <a:spcAft>
                <a:spcPts val="0"/>
              </a:spcAft>
              <a:buSzPts val="1120"/>
              <a:buNone/>
              <a:defRPr>
                <a:solidFill>
                  <a:srgbClr val="888888"/>
                </a:solidFill>
              </a:defRPr>
            </a:lvl5pPr>
            <a:lvl6pPr lvl="5" algn="ctr">
              <a:spcBef>
                <a:spcPts val="1000"/>
              </a:spcBef>
              <a:spcAft>
                <a:spcPts val="0"/>
              </a:spcAft>
              <a:buSzPts val="1120"/>
              <a:buNone/>
              <a:defRPr>
                <a:solidFill>
                  <a:srgbClr val="888888"/>
                </a:solidFill>
              </a:defRPr>
            </a:lvl6pPr>
            <a:lvl7pPr lvl="6" algn="ctr">
              <a:spcBef>
                <a:spcPts val="1000"/>
              </a:spcBef>
              <a:spcAft>
                <a:spcPts val="0"/>
              </a:spcAft>
              <a:buSzPts val="1120"/>
              <a:buNone/>
              <a:defRPr>
                <a:solidFill>
                  <a:srgbClr val="888888"/>
                </a:solidFill>
              </a:defRPr>
            </a:lvl7pPr>
            <a:lvl8pPr lvl="7" algn="ctr">
              <a:spcBef>
                <a:spcPts val="1000"/>
              </a:spcBef>
              <a:spcAft>
                <a:spcPts val="0"/>
              </a:spcAft>
              <a:buSzPts val="1120"/>
              <a:buNone/>
              <a:defRPr>
                <a:solidFill>
                  <a:srgbClr val="888888"/>
                </a:solidFill>
              </a:defRPr>
            </a:lvl8pPr>
            <a:lvl9pPr lvl="8" algn="ctr">
              <a:spcBef>
                <a:spcPts val="1000"/>
              </a:spcBef>
              <a:spcAft>
                <a:spcPts val="0"/>
              </a:spcAft>
              <a:buSzPts val="1120"/>
              <a:buNone/>
              <a:defRPr>
                <a:solidFill>
                  <a:srgbClr val="888888"/>
                </a:solidFill>
              </a:defRPr>
            </a:lvl9pPr>
          </a:lstStyle>
          <a:p/>
        </p:txBody>
      </p:sp>
      <p:sp>
        <p:nvSpPr>
          <p:cNvPr id="44" name="Google Shape;44;p4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5" name="Google Shape;45;p46"/>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46" name="Google Shape;46;p46"/>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7" name="Shape 47"/>
        <p:cNvGrpSpPr/>
        <p:nvPr/>
      </p:nvGrpSpPr>
      <p:grpSpPr>
        <a:xfrm>
          <a:off x="0" y="0"/>
          <a:ext cx="0" cy="0"/>
          <a:chOff x="0" y="0"/>
          <a:chExt cx="0" cy="0"/>
        </a:xfrm>
      </p:grpSpPr>
      <p:sp>
        <p:nvSpPr>
          <p:cNvPr id="48" name="Google Shape;48;p4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7"/>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0" name="Google Shape;50;p47"/>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51" name="Google Shape;51;p47"/>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2" name="Google Shape;52;p47"/>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53" name="Google Shape;53;p47"/>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F4F1F0"/>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4" name="Google Shape;54;p47"/>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55" name="Google Shape;55;p47"/>
          <p:cNvCxnSpPr/>
          <p:nvPr/>
        </p:nvCxnSpPr>
        <p:spPr>
          <a:xfrm>
            <a:off x="3726142" y="2133600"/>
            <a:ext cx="0" cy="3962400"/>
          </a:xfrm>
          <a:prstGeom prst="straightConnector1">
            <a:avLst/>
          </a:prstGeom>
          <a:noFill/>
          <a:ln cap="flat" cmpd="sng" w="12700">
            <a:solidFill>
              <a:srgbClr val="F4F1F0">
                <a:alpha val="40000"/>
              </a:srgbClr>
            </a:solidFill>
            <a:prstDash val="solid"/>
            <a:round/>
            <a:headEnd len="sm" w="sm" type="none"/>
            <a:tailEnd len="sm" w="sm" type="none"/>
          </a:ln>
        </p:spPr>
      </p:cxnSp>
      <p:cxnSp>
        <p:nvCxnSpPr>
          <p:cNvPr id="56" name="Google Shape;56;p47"/>
          <p:cNvCxnSpPr/>
          <p:nvPr/>
        </p:nvCxnSpPr>
        <p:spPr>
          <a:xfrm>
            <a:off x="6962227" y="2133600"/>
            <a:ext cx="0" cy="3966882"/>
          </a:xfrm>
          <a:prstGeom prst="straightConnector1">
            <a:avLst/>
          </a:prstGeom>
          <a:noFill/>
          <a:ln cap="flat" cmpd="sng" w="12700">
            <a:solidFill>
              <a:srgbClr val="F4F1F0">
                <a:alpha val="40000"/>
              </a:srgbClr>
            </a:solidFill>
            <a:prstDash val="solid"/>
            <a:round/>
            <a:headEnd len="sm" w="sm" type="none"/>
            <a:tailEnd len="sm" w="sm" type="none"/>
          </a:ln>
        </p:spPr>
      </p:cxnSp>
      <p:sp>
        <p:nvSpPr>
          <p:cNvPr id="57" name="Google Shape;57;p4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8" name="Google Shape;58;p47"/>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59" name="Google Shape;59;p47"/>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and Image_Top shape white bar">
  <p:cSld name="Title Subtitle Content and Image_Top shape white bar">
    <p:spTree>
      <p:nvGrpSpPr>
        <p:cNvPr id="60" name="Shape 60"/>
        <p:cNvGrpSpPr/>
        <p:nvPr/>
      </p:nvGrpSpPr>
      <p:grpSpPr>
        <a:xfrm>
          <a:off x="0" y="0"/>
          <a:ext cx="0" cy="0"/>
          <a:chOff x="0" y="0"/>
          <a:chExt cx="0" cy="0"/>
        </a:xfrm>
      </p:grpSpPr>
      <p:sp>
        <p:nvSpPr>
          <p:cNvPr id="61" name="Google Shape;61;p48"/>
          <p:cNvSpPr/>
          <p:nvPr>
            <p:ph idx="2" type="pic"/>
          </p:nvPr>
        </p:nvSpPr>
        <p:spPr>
          <a:xfrm>
            <a:off x="5334000" y="1384357"/>
            <a:ext cx="6858000" cy="6745024"/>
          </a:xfrm>
          <a:prstGeom prst="rect">
            <a:avLst/>
          </a:prstGeom>
          <a:noFill/>
          <a:ln>
            <a:noFill/>
          </a:ln>
        </p:spPr>
      </p:sp>
      <p:sp>
        <p:nvSpPr>
          <p:cNvPr id="62" name="Google Shape;62;p48"/>
          <p:cNvSpPr/>
          <p:nvPr/>
        </p:nvSpPr>
        <p:spPr>
          <a:xfrm>
            <a:off x="0" y="0"/>
            <a:ext cx="12192000" cy="11297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3" name="Google Shape;63;p48"/>
          <p:cNvSpPr txBox="1"/>
          <p:nvPr>
            <p:ph type="title"/>
          </p:nvPr>
        </p:nvSpPr>
        <p:spPr>
          <a:xfrm>
            <a:off x="548640" y="990600"/>
            <a:ext cx="10805160" cy="70788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entury Gothic"/>
              <a:buNone/>
              <a:defRPr b="0" sz="4000">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8"/>
          <p:cNvSpPr txBox="1"/>
          <p:nvPr>
            <p:ph idx="1" type="body"/>
          </p:nvPr>
        </p:nvSpPr>
        <p:spPr>
          <a:xfrm>
            <a:off x="548641" y="2667000"/>
            <a:ext cx="5775960" cy="366064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5" name="Google Shape;65;p48"/>
          <p:cNvSpPr txBox="1"/>
          <p:nvPr>
            <p:ph idx="3" type="body"/>
          </p:nvPr>
        </p:nvSpPr>
        <p:spPr>
          <a:xfrm>
            <a:off x="548640" y="1676400"/>
            <a:ext cx="10837333" cy="424732"/>
          </a:xfrm>
          <a:prstGeom prst="rect">
            <a:avLst/>
          </a:prstGeom>
          <a:noFill/>
          <a:ln>
            <a:noFill/>
          </a:ln>
        </p:spPr>
        <p:txBody>
          <a:bodyPr anchorCtr="0" anchor="t" bIns="45700" lIns="91425" spcFirstLastPara="1" rIns="91425" wrap="square" tIns="45700">
            <a:spAutoFit/>
          </a:bodyPr>
          <a:lstStyle>
            <a:lvl1pPr indent="-228600" lvl="0" marL="457200" algn="l">
              <a:spcBef>
                <a:spcPts val="1000"/>
              </a:spcBef>
              <a:spcAft>
                <a:spcPts val="0"/>
              </a:spcAft>
              <a:buSzPts val="1920"/>
              <a:buNone/>
              <a:defRPr b="0" sz="2400">
                <a:solidFill>
                  <a:schemeClr val="dk2"/>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6" name="Google Shape;66;p48"/>
          <p:cNvSpPr txBox="1"/>
          <p:nvPr>
            <p:ph idx="12" type="sldNum"/>
          </p:nvPr>
        </p:nvSpPr>
        <p:spPr>
          <a:xfrm>
            <a:off x="628788" y="6339840"/>
            <a:ext cx="302281" cy="365760"/>
          </a:xfrm>
          <a:prstGeom prst="rect">
            <a:avLst/>
          </a:prstGeom>
          <a:solidFill>
            <a:schemeClr val="lt1">
              <a:alpha val="81960"/>
            </a:schemeClr>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lvl1pPr indent="0" lvl="0" marL="0" marR="0" rtl="0" algn="ctr">
              <a:spcBef>
                <a:spcPts val="0"/>
              </a:spcBef>
              <a:buNone/>
              <a:defRPr sz="1000">
                <a:solidFill>
                  <a:srgbClr val="0C0C0C"/>
                </a:solidFill>
                <a:latin typeface="Century Gothic"/>
                <a:ea typeface="Century Gothic"/>
                <a:cs typeface="Century Gothic"/>
                <a:sym typeface="Century Gothic"/>
              </a:defRPr>
            </a:lvl1pPr>
            <a:lvl2pPr indent="0" lvl="1" marL="0" marR="0" rtl="0" algn="ctr">
              <a:spcBef>
                <a:spcPts val="0"/>
              </a:spcBef>
              <a:buNone/>
              <a:defRPr sz="1000">
                <a:solidFill>
                  <a:srgbClr val="0C0C0C"/>
                </a:solidFill>
                <a:latin typeface="Century Gothic"/>
                <a:ea typeface="Century Gothic"/>
                <a:cs typeface="Century Gothic"/>
                <a:sym typeface="Century Gothic"/>
              </a:defRPr>
            </a:lvl2pPr>
            <a:lvl3pPr indent="0" lvl="2" marL="0" marR="0" rtl="0" algn="ctr">
              <a:spcBef>
                <a:spcPts val="0"/>
              </a:spcBef>
              <a:buNone/>
              <a:defRPr sz="1000">
                <a:solidFill>
                  <a:srgbClr val="0C0C0C"/>
                </a:solidFill>
                <a:latin typeface="Century Gothic"/>
                <a:ea typeface="Century Gothic"/>
                <a:cs typeface="Century Gothic"/>
                <a:sym typeface="Century Gothic"/>
              </a:defRPr>
            </a:lvl3pPr>
            <a:lvl4pPr indent="0" lvl="3" marL="0" marR="0" rtl="0" algn="ctr">
              <a:spcBef>
                <a:spcPts val="0"/>
              </a:spcBef>
              <a:buNone/>
              <a:defRPr sz="1000">
                <a:solidFill>
                  <a:srgbClr val="0C0C0C"/>
                </a:solidFill>
                <a:latin typeface="Century Gothic"/>
                <a:ea typeface="Century Gothic"/>
                <a:cs typeface="Century Gothic"/>
                <a:sym typeface="Century Gothic"/>
              </a:defRPr>
            </a:lvl4pPr>
            <a:lvl5pPr indent="0" lvl="4" marL="0" marR="0" rtl="0" algn="ctr">
              <a:spcBef>
                <a:spcPts val="0"/>
              </a:spcBef>
              <a:buNone/>
              <a:defRPr sz="1000">
                <a:solidFill>
                  <a:srgbClr val="0C0C0C"/>
                </a:solidFill>
                <a:latin typeface="Century Gothic"/>
                <a:ea typeface="Century Gothic"/>
                <a:cs typeface="Century Gothic"/>
                <a:sym typeface="Century Gothic"/>
              </a:defRPr>
            </a:lvl5pPr>
            <a:lvl6pPr indent="0" lvl="5" marL="0" marR="0" rtl="0" algn="ctr">
              <a:spcBef>
                <a:spcPts val="0"/>
              </a:spcBef>
              <a:buNone/>
              <a:defRPr sz="1000">
                <a:solidFill>
                  <a:srgbClr val="0C0C0C"/>
                </a:solidFill>
                <a:latin typeface="Century Gothic"/>
                <a:ea typeface="Century Gothic"/>
                <a:cs typeface="Century Gothic"/>
                <a:sym typeface="Century Gothic"/>
              </a:defRPr>
            </a:lvl6pPr>
            <a:lvl7pPr indent="0" lvl="6" marL="0" marR="0" rtl="0" algn="ctr">
              <a:spcBef>
                <a:spcPts val="0"/>
              </a:spcBef>
              <a:buNone/>
              <a:defRPr sz="1000">
                <a:solidFill>
                  <a:srgbClr val="0C0C0C"/>
                </a:solidFill>
                <a:latin typeface="Century Gothic"/>
                <a:ea typeface="Century Gothic"/>
                <a:cs typeface="Century Gothic"/>
                <a:sym typeface="Century Gothic"/>
              </a:defRPr>
            </a:lvl7pPr>
            <a:lvl8pPr indent="0" lvl="7" marL="0" marR="0" rtl="0" algn="ctr">
              <a:spcBef>
                <a:spcPts val="0"/>
              </a:spcBef>
              <a:buNone/>
              <a:defRPr sz="1000">
                <a:solidFill>
                  <a:srgbClr val="0C0C0C"/>
                </a:solidFill>
                <a:latin typeface="Century Gothic"/>
                <a:ea typeface="Century Gothic"/>
                <a:cs typeface="Century Gothic"/>
                <a:sym typeface="Century Gothic"/>
              </a:defRPr>
            </a:lvl8pPr>
            <a:lvl9pPr indent="0" lvl="8" marL="0" marR="0" rtl="0" algn="ctr">
              <a:spcBef>
                <a:spcPts val="0"/>
              </a:spcBef>
              <a:buNone/>
              <a:defRPr sz="1000">
                <a:solidFill>
                  <a:srgbClr val="0C0C0C"/>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4000">
        <p14:vortex dir="r"/>
      </p:transition>
    </mc:Choice>
    <mc:Fallback>
      <p:transition spd="med">
        <p:fade/>
      </p:transition>
    </mc:Fallback>
  </mc:AlternateContent>
  <p:extLst>
    <p:ext uri="{DCECCB84-F9BA-43D5-87BE-67443E8EF086}">
      <p15:sldGuideLst>
        <p15:guide id="1" orient="horz" pos="2160">
          <p15:clr>
            <a:srgbClr val="FBAE40"/>
          </p15:clr>
        </p15:guide>
        <p15:guide id="2" orient="horz" pos="720">
          <p15:clr>
            <a:srgbClr val="FBAE40"/>
          </p15:clr>
        </p15:guide>
        <p15:guide id="3" pos="4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67" name="Shape 67"/>
        <p:cNvGrpSpPr/>
        <p:nvPr/>
      </p:nvGrpSpPr>
      <p:grpSpPr>
        <a:xfrm>
          <a:off x="0" y="0"/>
          <a:ext cx="0" cy="0"/>
          <a:chOff x="0" y="0"/>
          <a:chExt cx="0" cy="0"/>
        </a:xfrm>
      </p:grpSpPr>
      <p:sp>
        <p:nvSpPr>
          <p:cNvPr id="68" name="Google Shape;68;p49"/>
          <p:cNvSpPr txBox="1"/>
          <p:nvPr>
            <p:ph idx="1" type="body"/>
          </p:nvPr>
        </p:nvSpPr>
        <p:spPr>
          <a:xfrm flipH="1" rot="-2005898">
            <a:off x="584131" y="-142449"/>
            <a:ext cx="1218268" cy="6177109"/>
          </a:xfrm>
          <a:prstGeom prst="rect">
            <a:avLst/>
          </a:prstGeom>
          <a:solidFill>
            <a:schemeClr val="lt1"/>
          </a:solidFill>
          <a:ln>
            <a:noFill/>
          </a:ln>
        </p:spPr>
        <p:txBody>
          <a:bodyPr anchorCtr="0" anchor="t" bIns="45700" lIns="91425" spcFirstLastPara="1" rIns="91425" wrap="square" tIns="45700">
            <a:no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9" name="Google Shape;69;p49"/>
          <p:cNvSpPr/>
          <p:nvPr>
            <p:ph idx="2" type="pic"/>
          </p:nvPr>
        </p:nvSpPr>
        <p:spPr>
          <a:xfrm>
            <a:off x="3124200" y="0"/>
            <a:ext cx="9067800" cy="6858000"/>
          </a:xfrm>
          <a:prstGeom prst="rect">
            <a:avLst/>
          </a:prstGeom>
          <a:solidFill>
            <a:schemeClr val="lt1"/>
          </a:solidFill>
          <a:ln>
            <a:noFill/>
          </a:ln>
        </p:spPr>
      </p:sp>
      <p:sp>
        <p:nvSpPr>
          <p:cNvPr id="70" name="Google Shape;70;p49"/>
          <p:cNvSpPr txBox="1"/>
          <p:nvPr>
            <p:ph idx="3" type="body"/>
          </p:nvPr>
        </p:nvSpPr>
        <p:spPr>
          <a:xfrm>
            <a:off x="533400" y="266700"/>
            <a:ext cx="5105400" cy="6324600"/>
          </a:xfrm>
          <a:prstGeom prst="rect">
            <a:avLst/>
          </a:prstGeom>
          <a:solidFill>
            <a:schemeClr val="lt1"/>
          </a:solidFill>
          <a:ln>
            <a:noFill/>
          </a:ln>
          <a:effectLst>
            <a:outerShdw blurRad="355600" rotWithShape="0" algn="tl" dir="27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1" name="Google Shape;71;p49"/>
          <p:cNvSpPr txBox="1"/>
          <p:nvPr>
            <p:ph type="ctrTitle"/>
          </p:nvPr>
        </p:nvSpPr>
        <p:spPr>
          <a:xfrm>
            <a:off x="933450" y="762000"/>
            <a:ext cx="4381500" cy="3429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5000"/>
              <a:buFont typeface="Century Gothic"/>
              <a:buNone/>
              <a:defRPr sz="5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9"/>
          <p:cNvSpPr txBox="1"/>
          <p:nvPr>
            <p:ph idx="4" type="subTitle"/>
          </p:nvPr>
        </p:nvSpPr>
        <p:spPr>
          <a:xfrm>
            <a:off x="933450" y="4343400"/>
            <a:ext cx="4381500" cy="135573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280"/>
              <a:buNone/>
              <a:defRPr sz="1600">
                <a:solidFill>
                  <a:srgbClr val="0C0C0C"/>
                </a:solidFill>
              </a:defRPr>
            </a:lvl1pPr>
            <a:lvl2pPr lvl="1" algn="ctr">
              <a:spcBef>
                <a:spcPts val="1000"/>
              </a:spcBef>
              <a:spcAft>
                <a:spcPts val="0"/>
              </a:spcAft>
              <a:buSzPts val="1440"/>
              <a:buNone/>
              <a:defRPr sz="1800"/>
            </a:lvl2pPr>
            <a:lvl3pPr lvl="2" algn="ctr">
              <a:spcBef>
                <a:spcPts val="1000"/>
              </a:spcBef>
              <a:spcAft>
                <a:spcPts val="0"/>
              </a:spcAft>
              <a:buSzPts val="1440"/>
              <a:buNone/>
              <a:defRPr sz="1800"/>
            </a:lvl3pPr>
            <a:lvl4pPr lvl="3" algn="ctr">
              <a:spcBef>
                <a:spcPts val="1000"/>
              </a:spcBef>
              <a:spcAft>
                <a:spcPts val="0"/>
              </a:spcAft>
              <a:buSzPts val="1440"/>
              <a:buNone/>
              <a:defRPr sz="1800"/>
            </a:lvl4pPr>
            <a:lvl5pPr lvl="4" algn="ctr">
              <a:spcBef>
                <a:spcPts val="1000"/>
              </a:spcBef>
              <a:spcAft>
                <a:spcPts val="0"/>
              </a:spcAft>
              <a:buSzPts val="1440"/>
              <a:buNone/>
              <a:defRPr sz="1800"/>
            </a:lvl5pPr>
            <a:lvl6pPr lvl="5" algn="ctr">
              <a:spcBef>
                <a:spcPts val="1000"/>
              </a:spcBef>
              <a:spcAft>
                <a:spcPts val="0"/>
              </a:spcAft>
              <a:buSzPts val="1440"/>
              <a:buNone/>
              <a:defRPr sz="1800"/>
            </a:lvl6pPr>
            <a:lvl7pPr lvl="6" algn="ctr">
              <a:spcBef>
                <a:spcPts val="1000"/>
              </a:spcBef>
              <a:spcAft>
                <a:spcPts val="0"/>
              </a:spcAft>
              <a:buSzPts val="1440"/>
              <a:buNone/>
              <a:defRPr sz="1800"/>
            </a:lvl7pPr>
            <a:lvl8pPr lvl="7" algn="ctr">
              <a:spcBef>
                <a:spcPts val="1000"/>
              </a:spcBef>
              <a:spcAft>
                <a:spcPts val="0"/>
              </a:spcAft>
              <a:buSzPts val="1440"/>
              <a:buNone/>
              <a:defRPr sz="1800"/>
            </a:lvl8pPr>
            <a:lvl9pPr lvl="8" algn="ctr">
              <a:spcBef>
                <a:spcPts val="1000"/>
              </a:spcBef>
              <a:spcAft>
                <a:spcPts val="0"/>
              </a:spcAft>
              <a:buSzPts val="1440"/>
              <a:buNone/>
              <a:defRPr sz="1800"/>
            </a:lvl9pPr>
          </a:lstStyle>
          <a:p/>
        </p:txBody>
      </p:sp>
      <p:sp>
        <p:nvSpPr>
          <p:cNvPr id="73" name="Google Shape;73;p49"/>
          <p:cNvSpPr/>
          <p:nvPr>
            <p:ph idx="5" type="body"/>
          </p:nvPr>
        </p:nvSpPr>
        <p:spPr>
          <a:xfrm flipH="1">
            <a:off x="314325" y="4953000"/>
            <a:ext cx="1143000" cy="1790700"/>
          </a:xfrm>
          <a:prstGeom prst="triangle">
            <a:avLst>
              <a:gd fmla="val 100000" name="adj"/>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a:solidFill>
                  <a:schemeClr val="dk1"/>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Tree>
  </p:cSld>
  <p:clrMapOvr>
    <a:masterClrMapping/>
  </p:clrMapOvr>
  <mc:AlternateContent>
    <mc:Choice Requires="p14">
      <p:transition spd="slow" p14:dur="4000">
        <p14:vortex dir="r"/>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50"/>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7" name="Google Shape;77;p50"/>
          <p:cNvSpPr txBox="1"/>
          <p:nvPr>
            <p:ph idx="11" type="ftr"/>
          </p:nvPr>
        </p:nvSpPr>
        <p:spPr>
          <a:xfrm rot="5400000">
            <a:off x="8951573" y="3225297"/>
            <a:ext cx="3859795" cy="30480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78" name="Google Shape;78;p50"/>
          <p:cNvSpPr txBox="1"/>
          <p:nvPr>
            <p:ph idx="12" type="sldNum"/>
          </p:nvPr>
        </p:nvSpPr>
        <p:spPr>
          <a:xfrm>
            <a:off x="10352540" y="295729"/>
            <a:ext cx="838199" cy="76768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entury Gothic"/>
                <a:ea typeface="Century Gothic"/>
                <a:cs typeface="Century Gothic"/>
                <a:sym typeface="Century Gothic"/>
              </a:defRPr>
            </a:lvl1pPr>
            <a:lvl2pPr indent="0" lvl="1" marL="0" marR="0" rtl="0" algn="l">
              <a:spcBef>
                <a:spcPts val="0"/>
              </a:spcBef>
              <a:buNone/>
              <a:defRPr sz="1800">
                <a:solidFill>
                  <a:schemeClr val="dk1"/>
                </a:solidFill>
                <a:latin typeface="Century Gothic"/>
                <a:ea typeface="Century Gothic"/>
                <a:cs typeface="Century Gothic"/>
                <a:sym typeface="Century Gothic"/>
              </a:defRPr>
            </a:lvl2pPr>
            <a:lvl3pPr indent="0" lvl="2" marL="0" marR="0" rtl="0" algn="l">
              <a:spcBef>
                <a:spcPts val="0"/>
              </a:spcBef>
              <a:buNone/>
              <a:defRPr sz="1800">
                <a:solidFill>
                  <a:schemeClr val="dk1"/>
                </a:solidFill>
                <a:latin typeface="Century Gothic"/>
                <a:ea typeface="Century Gothic"/>
                <a:cs typeface="Century Gothic"/>
                <a:sym typeface="Century Gothic"/>
              </a:defRPr>
            </a:lvl3pPr>
            <a:lvl4pPr indent="0" lvl="3" marL="0" marR="0" rtl="0" algn="l">
              <a:spcBef>
                <a:spcPts val="0"/>
              </a:spcBef>
              <a:buNone/>
              <a:defRPr sz="1800">
                <a:solidFill>
                  <a:schemeClr val="dk1"/>
                </a:solidFill>
                <a:latin typeface="Century Gothic"/>
                <a:ea typeface="Century Gothic"/>
                <a:cs typeface="Century Gothic"/>
                <a:sym typeface="Century Gothic"/>
              </a:defRPr>
            </a:lvl4pPr>
            <a:lvl5pPr indent="0" lvl="4" marL="0" marR="0" rtl="0" algn="l">
              <a:spcBef>
                <a:spcPts val="0"/>
              </a:spcBef>
              <a:buNone/>
              <a:defRPr sz="1800">
                <a:solidFill>
                  <a:schemeClr val="dk1"/>
                </a:solidFill>
                <a:latin typeface="Century Gothic"/>
                <a:ea typeface="Century Gothic"/>
                <a:cs typeface="Century Gothic"/>
                <a:sym typeface="Century Gothic"/>
              </a:defRPr>
            </a:lvl5pPr>
            <a:lvl6pPr indent="0" lvl="5" marL="0" marR="0" rtl="0" algn="l">
              <a:spcBef>
                <a:spcPts val="0"/>
              </a:spcBef>
              <a:buNone/>
              <a:defRPr sz="1800">
                <a:solidFill>
                  <a:schemeClr val="dk1"/>
                </a:solidFill>
                <a:latin typeface="Century Gothic"/>
                <a:ea typeface="Century Gothic"/>
                <a:cs typeface="Century Gothic"/>
                <a:sym typeface="Century Gothic"/>
              </a:defRPr>
            </a:lvl6pPr>
            <a:lvl7pPr indent="0" lvl="6" marL="0" marR="0" rtl="0" algn="l">
              <a:spcBef>
                <a:spcPts val="0"/>
              </a:spcBef>
              <a:buNone/>
              <a:defRPr sz="1800">
                <a:solidFill>
                  <a:schemeClr val="dk1"/>
                </a:solidFill>
                <a:latin typeface="Century Gothic"/>
                <a:ea typeface="Century Gothic"/>
                <a:cs typeface="Century Gothic"/>
                <a:sym typeface="Century Gothic"/>
              </a:defRPr>
            </a:lvl7pPr>
            <a:lvl8pPr indent="0" lvl="7" marL="0" marR="0" rtl="0" algn="l">
              <a:spcBef>
                <a:spcPts val="0"/>
              </a:spcBef>
              <a:buNone/>
              <a:defRPr sz="1800">
                <a:solidFill>
                  <a:schemeClr val="dk1"/>
                </a:solidFill>
                <a:latin typeface="Century Gothic"/>
                <a:ea typeface="Century Gothic"/>
                <a:cs typeface="Century Gothic"/>
                <a:sym typeface="Century Gothic"/>
              </a:defRPr>
            </a:lvl8pPr>
            <a:lvl9pPr indent="0" lvl="8" marL="0" marR="0" rtl="0" algn="l">
              <a:spcBef>
                <a:spcPts val="0"/>
              </a:spcBef>
              <a:buNone/>
              <a:defRPr sz="1800">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pic>
        <p:nvPicPr>
          <p:cNvPr descr="HD-ShadowShort.png" id="79" name="Google Shape;79;p50"/>
          <p:cNvPicPr preferRelativeResize="0"/>
          <p:nvPr/>
        </p:nvPicPr>
        <p:blipFill rotWithShape="1">
          <a:blip r:embed="rId2">
            <a:alphaModFix/>
          </a:blip>
          <a:srcRect b="0" l="0" r="0" t="0"/>
          <a:stretch/>
        </p:blipFill>
        <p:spPr>
          <a:xfrm>
            <a:off x="10585826" y="1953436"/>
            <a:ext cx="1602997" cy="196206"/>
          </a:xfrm>
          <a:prstGeom prst="rect">
            <a:avLst/>
          </a:prstGeom>
          <a:noFill/>
          <a:ln>
            <a:noFill/>
          </a:ln>
        </p:spPr>
      </p:pic>
      <p:pic>
        <p:nvPicPr>
          <p:cNvPr descr="HD-ShadowLong.png" id="80" name="Google Shape;80;p50"/>
          <p:cNvPicPr preferRelativeResize="0"/>
          <p:nvPr/>
        </p:nvPicPr>
        <p:blipFill rotWithShape="1">
          <a:blip r:embed="rId3">
            <a:alphaModFix/>
          </a:blip>
          <a:srcRect b="0" l="0" r="0" t="0"/>
          <a:stretch/>
        </p:blipFill>
        <p:spPr>
          <a:xfrm>
            <a:off x="1" y="1970240"/>
            <a:ext cx="10437812" cy="3211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ide patch Icon Content 3 rows">
  <p:cSld name="Title Side patch Icon Content 3 rows">
    <p:spTree>
      <p:nvGrpSpPr>
        <p:cNvPr id="81" name="Shape 81"/>
        <p:cNvGrpSpPr/>
        <p:nvPr/>
      </p:nvGrpSpPr>
      <p:grpSpPr>
        <a:xfrm>
          <a:off x="0" y="0"/>
          <a:ext cx="0" cy="0"/>
          <a:chOff x="0" y="0"/>
          <a:chExt cx="0" cy="0"/>
        </a:xfrm>
      </p:grpSpPr>
      <p:sp>
        <p:nvSpPr>
          <p:cNvPr id="82" name="Google Shape;82;p51"/>
          <p:cNvSpPr/>
          <p:nvPr/>
        </p:nvSpPr>
        <p:spPr>
          <a:xfrm>
            <a:off x="-1" y="0"/>
            <a:ext cx="8329286" cy="6858000"/>
          </a:xfrm>
          <a:custGeom>
            <a:rect b="b" l="l" r="r" t="t"/>
            <a:pathLst>
              <a:path extrusionOk="0" h="6858000" w="8329286">
                <a:moveTo>
                  <a:pt x="0" y="0"/>
                </a:moveTo>
                <a:lnTo>
                  <a:pt x="8329286" y="0"/>
                </a:lnTo>
                <a:lnTo>
                  <a:pt x="8329286" y="68183"/>
                </a:lnTo>
                <a:lnTo>
                  <a:pt x="3175958" y="6858000"/>
                </a:lnTo>
                <a:lnTo>
                  <a:pt x="0" y="6858000"/>
                </a:lnTo>
                <a:close/>
              </a:path>
            </a:pathLst>
          </a:custGeom>
          <a:solidFill>
            <a:srgbClr val="EEEE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3" name="Google Shape;83;p51"/>
          <p:cNvSpPr/>
          <p:nvPr/>
        </p:nvSpPr>
        <p:spPr>
          <a:xfrm>
            <a:off x="0" y="0"/>
            <a:ext cx="12192000" cy="11297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4" name="Google Shape;84;p51"/>
          <p:cNvSpPr txBox="1"/>
          <p:nvPr>
            <p:ph type="title"/>
          </p:nvPr>
        </p:nvSpPr>
        <p:spPr>
          <a:xfrm>
            <a:off x="548640" y="990600"/>
            <a:ext cx="10805160" cy="70788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4000"/>
              <a:buFont typeface="Century Gothic"/>
              <a:buNone/>
              <a:defRPr b="0" sz="4000">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51"/>
          <p:cNvSpPr txBox="1"/>
          <p:nvPr>
            <p:ph idx="1" type="body"/>
          </p:nvPr>
        </p:nvSpPr>
        <p:spPr>
          <a:xfrm>
            <a:off x="7151214" y="2035302"/>
            <a:ext cx="4312844" cy="91449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120"/>
              <a:buNone/>
              <a:defRPr sz="1400"/>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6" name="Google Shape;86;p51"/>
          <p:cNvSpPr txBox="1"/>
          <p:nvPr>
            <p:ph idx="2" type="body"/>
          </p:nvPr>
        </p:nvSpPr>
        <p:spPr>
          <a:xfrm>
            <a:off x="624840" y="2280181"/>
            <a:ext cx="4937760" cy="424732"/>
          </a:xfrm>
          <a:prstGeom prst="rect">
            <a:avLst/>
          </a:prstGeom>
          <a:noFill/>
          <a:ln>
            <a:noFill/>
          </a:ln>
        </p:spPr>
        <p:txBody>
          <a:bodyPr anchorCtr="0" anchor="ctr" bIns="45700" lIns="91425" spcFirstLastPara="1" rIns="91425" wrap="square" tIns="45700">
            <a:noAutofit/>
          </a:bodyPr>
          <a:lstStyle>
            <a:lvl1pPr indent="-228600" lvl="0" marL="457200" algn="r">
              <a:spcBef>
                <a:spcPts val="1000"/>
              </a:spcBef>
              <a:spcAft>
                <a:spcPts val="0"/>
              </a:spcAft>
              <a:buSzPts val="1600"/>
              <a:buNone/>
              <a:defRPr b="1" sz="2000">
                <a:solidFill>
                  <a:schemeClr val="dk2"/>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7" name="Google Shape;87;p51"/>
          <p:cNvSpPr/>
          <p:nvPr>
            <p:ph idx="3" type="pic"/>
          </p:nvPr>
        </p:nvSpPr>
        <p:spPr>
          <a:xfrm>
            <a:off x="5756426" y="1935993"/>
            <a:ext cx="1094116" cy="1113108"/>
          </a:xfrm>
          <a:prstGeom prst="ellipse">
            <a:avLst/>
          </a:prstGeom>
          <a:solidFill>
            <a:schemeClr val="lt1"/>
          </a:solidFill>
          <a:ln>
            <a:noFill/>
          </a:ln>
          <a:effectLst>
            <a:outerShdw blurRad="50800" rotWithShape="0" algn="tl" dir="2700000" dist="38100">
              <a:srgbClr val="000000">
                <a:alpha val="40000"/>
              </a:srgbClr>
            </a:outerShdw>
          </a:effectLst>
        </p:spPr>
      </p:sp>
      <p:sp>
        <p:nvSpPr>
          <p:cNvPr id="88" name="Google Shape;88;p51"/>
          <p:cNvSpPr txBox="1"/>
          <p:nvPr>
            <p:ph idx="4" type="body"/>
          </p:nvPr>
        </p:nvSpPr>
        <p:spPr>
          <a:xfrm>
            <a:off x="6071132" y="3576256"/>
            <a:ext cx="5392925" cy="91449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120"/>
              <a:buNone/>
              <a:defRPr sz="1400"/>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9" name="Google Shape;89;p51"/>
          <p:cNvSpPr txBox="1"/>
          <p:nvPr>
            <p:ph idx="5" type="body"/>
          </p:nvPr>
        </p:nvSpPr>
        <p:spPr>
          <a:xfrm>
            <a:off x="548640" y="3846999"/>
            <a:ext cx="4023360" cy="424732"/>
          </a:xfrm>
          <a:prstGeom prst="rect">
            <a:avLst/>
          </a:prstGeom>
          <a:noFill/>
          <a:ln>
            <a:noFill/>
          </a:ln>
        </p:spPr>
        <p:txBody>
          <a:bodyPr anchorCtr="0" anchor="ctr" bIns="45700" lIns="91425" spcFirstLastPara="1" rIns="91425" wrap="square" tIns="45700">
            <a:noAutofit/>
          </a:bodyPr>
          <a:lstStyle>
            <a:lvl1pPr indent="-228600" lvl="0" marL="457200" algn="r">
              <a:spcBef>
                <a:spcPts val="1000"/>
              </a:spcBef>
              <a:spcAft>
                <a:spcPts val="0"/>
              </a:spcAft>
              <a:buSzPts val="1600"/>
              <a:buNone/>
              <a:defRPr b="1" sz="2000">
                <a:solidFill>
                  <a:schemeClr val="accent5"/>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0" name="Google Shape;90;p51"/>
          <p:cNvSpPr/>
          <p:nvPr>
            <p:ph idx="6" type="pic"/>
          </p:nvPr>
        </p:nvSpPr>
        <p:spPr>
          <a:xfrm>
            <a:off x="4774508" y="3502811"/>
            <a:ext cx="1094116" cy="1113108"/>
          </a:xfrm>
          <a:prstGeom prst="ellipse">
            <a:avLst/>
          </a:prstGeom>
          <a:solidFill>
            <a:schemeClr val="lt1"/>
          </a:solidFill>
          <a:ln>
            <a:noFill/>
          </a:ln>
          <a:effectLst>
            <a:outerShdw blurRad="50800" rotWithShape="0" algn="tl" dir="2700000" dist="38100">
              <a:srgbClr val="000000">
                <a:alpha val="40000"/>
              </a:srgbClr>
            </a:outerShdw>
          </a:effectLst>
        </p:spPr>
      </p:sp>
      <p:sp>
        <p:nvSpPr>
          <p:cNvPr id="91" name="Google Shape;91;p51"/>
          <p:cNvSpPr txBox="1"/>
          <p:nvPr>
            <p:ph idx="12" type="sldNum"/>
          </p:nvPr>
        </p:nvSpPr>
        <p:spPr>
          <a:xfrm>
            <a:off x="628788" y="6339840"/>
            <a:ext cx="302281" cy="365760"/>
          </a:xfrm>
          <a:prstGeom prst="rect">
            <a:avLst/>
          </a:prstGeom>
          <a:solidFill>
            <a:schemeClr val="lt1">
              <a:alpha val="81960"/>
            </a:schemeClr>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lvl1pPr indent="0" lvl="0" marL="0" marR="0" rtl="0" algn="ctr">
              <a:spcBef>
                <a:spcPts val="0"/>
              </a:spcBef>
              <a:buNone/>
              <a:defRPr sz="1000">
                <a:solidFill>
                  <a:srgbClr val="0C0C0C"/>
                </a:solidFill>
                <a:latin typeface="Century Gothic"/>
                <a:ea typeface="Century Gothic"/>
                <a:cs typeface="Century Gothic"/>
                <a:sym typeface="Century Gothic"/>
              </a:defRPr>
            </a:lvl1pPr>
            <a:lvl2pPr indent="0" lvl="1" marL="0" marR="0" rtl="0" algn="ctr">
              <a:spcBef>
                <a:spcPts val="0"/>
              </a:spcBef>
              <a:buNone/>
              <a:defRPr sz="1000">
                <a:solidFill>
                  <a:srgbClr val="0C0C0C"/>
                </a:solidFill>
                <a:latin typeface="Century Gothic"/>
                <a:ea typeface="Century Gothic"/>
                <a:cs typeface="Century Gothic"/>
                <a:sym typeface="Century Gothic"/>
              </a:defRPr>
            </a:lvl2pPr>
            <a:lvl3pPr indent="0" lvl="2" marL="0" marR="0" rtl="0" algn="ctr">
              <a:spcBef>
                <a:spcPts val="0"/>
              </a:spcBef>
              <a:buNone/>
              <a:defRPr sz="1000">
                <a:solidFill>
                  <a:srgbClr val="0C0C0C"/>
                </a:solidFill>
                <a:latin typeface="Century Gothic"/>
                <a:ea typeface="Century Gothic"/>
                <a:cs typeface="Century Gothic"/>
                <a:sym typeface="Century Gothic"/>
              </a:defRPr>
            </a:lvl3pPr>
            <a:lvl4pPr indent="0" lvl="3" marL="0" marR="0" rtl="0" algn="ctr">
              <a:spcBef>
                <a:spcPts val="0"/>
              </a:spcBef>
              <a:buNone/>
              <a:defRPr sz="1000">
                <a:solidFill>
                  <a:srgbClr val="0C0C0C"/>
                </a:solidFill>
                <a:latin typeface="Century Gothic"/>
                <a:ea typeface="Century Gothic"/>
                <a:cs typeface="Century Gothic"/>
                <a:sym typeface="Century Gothic"/>
              </a:defRPr>
            </a:lvl4pPr>
            <a:lvl5pPr indent="0" lvl="4" marL="0" marR="0" rtl="0" algn="ctr">
              <a:spcBef>
                <a:spcPts val="0"/>
              </a:spcBef>
              <a:buNone/>
              <a:defRPr sz="1000">
                <a:solidFill>
                  <a:srgbClr val="0C0C0C"/>
                </a:solidFill>
                <a:latin typeface="Century Gothic"/>
                <a:ea typeface="Century Gothic"/>
                <a:cs typeface="Century Gothic"/>
                <a:sym typeface="Century Gothic"/>
              </a:defRPr>
            </a:lvl5pPr>
            <a:lvl6pPr indent="0" lvl="5" marL="0" marR="0" rtl="0" algn="ctr">
              <a:spcBef>
                <a:spcPts val="0"/>
              </a:spcBef>
              <a:buNone/>
              <a:defRPr sz="1000">
                <a:solidFill>
                  <a:srgbClr val="0C0C0C"/>
                </a:solidFill>
                <a:latin typeface="Century Gothic"/>
                <a:ea typeface="Century Gothic"/>
                <a:cs typeface="Century Gothic"/>
                <a:sym typeface="Century Gothic"/>
              </a:defRPr>
            </a:lvl6pPr>
            <a:lvl7pPr indent="0" lvl="6" marL="0" marR="0" rtl="0" algn="ctr">
              <a:spcBef>
                <a:spcPts val="0"/>
              </a:spcBef>
              <a:buNone/>
              <a:defRPr sz="1000">
                <a:solidFill>
                  <a:srgbClr val="0C0C0C"/>
                </a:solidFill>
                <a:latin typeface="Century Gothic"/>
                <a:ea typeface="Century Gothic"/>
                <a:cs typeface="Century Gothic"/>
                <a:sym typeface="Century Gothic"/>
              </a:defRPr>
            </a:lvl7pPr>
            <a:lvl8pPr indent="0" lvl="7" marL="0" marR="0" rtl="0" algn="ctr">
              <a:spcBef>
                <a:spcPts val="0"/>
              </a:spcBef>
              <a:buNone/>
              <a:defRPr sz="1000">
                <a:solidFill>
                  <a:srgbClr val="0C0C0C"/>
                </a:solidFill>
                <a:latin typeface="Century Gothic"/>
                <a:ea typeface="Century Gothic"/>
                <a:cs typeface="Century Gothic"/>
                <a:sym typeface="Century Gothic"/>
              </a:defRPr>
            </a:lvl8pPr>
            <a:lvl9pPr indent="0" lvl="8" marL="0" marR="0" rtl="0" algn="ctr">
              <a:spcBef>
                <a:spcPts val="0"/>
              </a:spcBef>
              <a:buNone/>
              <a:defRPr sz="1000">
                <a:solidFill>
                  <a:srgbClr val="0C0C0C"/>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92" name="Google Shape;92;p51"/>
          <p:cNvSpPr txBox="1"/>
          <p:nvPr>
            <p:ph idx="7" type="body"/>
          </p:nvPr>
        </p:nvSpPr>
        <p:spPr>
          <a:xfrm>
            <a:off x="4949699" y="5117210"/>
            <a:ext cx="6514359" cy="91449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120"/>
              <a:buNone/>
              <a:defRPr sz="1400"/>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3" name="Google Shape;93;p51"/>
          <p:cNvSpPr txBox="1"/>
          <p:nvPr>
            <p:ph idx="8" type="body"/>
          </p:nvPr>
        </p:nvSpPr>
        <p:spPr>
          <a:xfrm>
            <a:off x="548641" y="5362089"/>
            <a:ext cx="2956560" cy="424732"/>
          </a:xfrm>
          <a:prstGeom prst="rect">
            <a:avLst/>
          </a:prstGeom>
          <a:noFill/>
          <a:ln>
            <a:noFill/>
          </a:ln>
        </p:spPr>
        <p:txBody>
          <a:bodyPr anchorCtr="0" anchor="ctr" bIns="45700" lIns="91425" spcFirstLastPara="1" rIns="91425" wrap="square" tIns="45700">
            <a:noAutofit/>
          </a:bodyPr>
          <a:lstStyle>
            <a:lvl1pPr indent="-228600" lvl="0" marL="457200" algn="r">
              <a:spcBef>
                <a:spcPts val="1000"/>
              </a:spcBef>
              <a:spcAft>
                <a:spcPts val="0"/>
              </a:spcAft>
              <a:buSzPts val="1600"/>
              <a:buNone/>
              <a:defRPr b="1" sz="2000">
                <a:solidFill>
                  <a:schemeClr val="accent6"/>
                </a:solidFill>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4" name="Google Shape;94;p51"/>
          <p:cNvSpPr/>
          <p:nvPr>
            <p:ph idx="9" type="pic"/>
          </p:nvPr>
        </p:nvSpPr>
        <p:spPr>
          <a:xfrm>
            <a:off x="3680392" y="5017901"/>
            <a:ext cx="1094116" cy="1113108"/>
          </a:xfrm>
          <a:prstGeom prst="ellipse">
            <a:avLst/>
          </a:prstGeom>
          <a:solidFill>
            <a:schemeClr val="lt1"/>
          </a:solidFill>
          <a:ln>
            <a:noFill/>
          </a:ln>
          <a:effectLst>
            <a:outerShdw blurRad="50800" rotWithShape="0" algn="tl" dir="2700000" dist="38100">
              <a:srgbClr val="000000">
                <a:alpha val="40000"/>
              </a:srgbClr>
            </a:outerShdw>
          </a:effectLst>
        </p:spPr>
      </p:sp>
      <p:sp>
        <p:nvSpPr>
          <p:cNvPr id="95" name="Google Shape;95;p51"/>
          <p:cNvSpPr/>
          <p:nvPr/>
        </p:nvSpPr>
        <p:spPr>
          <a:xfrm>
            <a:off x="0" y="0"/>
            <a:ext cx="8329286" cy="457200"/>
          </a:xfrm>
          <a:custGeom>
            <a:rect b="b" l="l" r="r" t="t"/>
            <a:pathLst>
              <a:path extrusionOk="0" h="457200" w="8329286">
                <a:moveTo>
                  <a:pt x="0" y="0"/>
                </a:moveTo>
                <a:lnTo>
                  <a:pt x="8329286" y="0"/>
                </a:lnTo>
                <a:lnTo>
                  <a:pt x="7982281" y="457200"/>
                </a:lnTo>
                <a:lnTo>
                  <a:pt x="0" y="457200"/>
                </a:lnTo>
                <a:close/>
              </a:path>
            </a:pathLst>
          </a:custGeom>
          <a:solidFill>
            <a:schemeClr val="accen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mc:AlternateContent>
    <mc:Choice Requires="p14">
      <p:transition spd="slow" p14:dur="4000">
        <p14:vortex dir="r"/>
      </p:transition>
    </mc:Choice>
    <mc:Fallback>
      <p:transition spd="med">
        <p:fade/>
      </p:transition>
    </mc:Fallback>
  </mc:AlternateContent>
  <p:extLst>
    <p:ext uri="{DCECCB84-F9BA-43D5-87BE-67443E8EF086}">
      <p15:sldGuideLst>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22" Type="http://schemas.openxmlformats.org/officeDocument/2006/relationships/slideLayout" Target="../slideLayouts/slideLayout17.xml"/><Relationship Id="rId21" Type="http://schemas.openxmlformats.org/officeDocument/2006/relationships/slideLayout" Target="../slideLayouts/slideLayout16.xml"/><Relationship Id="rId24" Type="http://schemas.openxmlformats.org/officeDocument/2006/relationships/slideLayout" Target="../slideLayouts/slideLayout19.xml"/><Relationship Id="rId23" Type="http://schemas.openxmlformats.org/officeDocument/2006/relationships/slideLayout" Target="../slideLayouts/slideLayout18.xml"/><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Layout" Target="../slideLayouts/slideLayout4.xml"/><Relationship Id="rId26" Type="http://schemas.openxmlformats.org/officeDocument/2006/relationships/slideLayout" Target="../slideLayouts/slideLayout21.xml"/><Relationship Id="rId25" Type="http://schemas.openxmlformats.org/officeDocument/2006/relationships/slideLayout" Target="../slideLayouts/slideLayout20.xml"/><Relationship Id="rId28" Type="http://schemas.openxmlformats.org/officeDocument/2006/relationships/slideLayout" Target="../slideLayouts/slideLayout23.xml"/><Relationship Id="rId27" Type="http://schemas.openxmlformats.org/officeDocument/2006/relationships/slideLayout" Target="../slideLayouts/slideLayout22.xml"/><Relationship Id="rId5" Type="http://schemas.openxmlformats.org/officeDocument/2006/relationships/image" Target="../media/image69.png"/><Relationship Id="rId6" Type="http://schemas.openxmlformats.org/officeDocument/2006/relationships/slideLayout" Target="../slideLayouts/slideLayout1.xml"/><Relationship Id="rId29" Type="http://schemas.openxmlformats.org/officeDocument/2006/relationships/slideLayout" Target="../slideLayouts/slideLayout24.xml"/><Relationship Id="rId7" Type="http://schemas.openxmlformats.org/officeDocument/2006/relationships/slideLayout" Target="../slideLayouts/slideLayout2.xml"/><Relationship Id="rId8" Type="http://schemas.openxmlformats.org/officeDocument/2006/relationships/slideLayout" Target="../slideLayouts/slideLayout3.xml"/><Relationship Id="rId31" Type="http://schemas.openxmlformats.org/officeDocument/2006/relationships/slideLayout" Target="../slideLayouts/slideLayout26.xml"/><Relationship Id="rId30" Type="http://schemas.openxmlformats.org/officeDocument/2006/relationships/slideLayout" Target="../slideLayouts/slideLayout25.xml"/><Relationship Id="rId11" Type="http://schemas.openxmlformats.org/officeDocument/2006/relationships/slideLayout" Target="../slideLayouts/slideLayout6.xml"/><Relationship Id="rId33" Type="http://schemas.openxmlformats.org/officeDocument/2006/relationships/slideLayout" Target="../slideLayouts/slideLayout28.xml"/><Relationship Id="rId10" Type="http://schemas.openxmlformats.org/officeDocument/2006/relationships/slideLayout" Target="../slideLayouts/slideLayout5.xml"/><Relationship Id="rId32" Type="http://schemas.openxmlformats.org/officeDocument/2006/relationships/slideLayout" Target="../slideLayouts/slideLayout27.xml"/><Relationship Id="rId13" Type="http://schemas.openxmlformats.org/officeDocument/2006/relationships/slideLayout" Target="../slideLayouts/slideLayout8.xml"/><Relationship Id="rId35" Type="http://schemas.openxmlformats.org/officeDocument/2006/relationships/slideLayout" Target="../slideLayouts/slideLayout30.xml"/><Relationship Id="rId12" Type="http://schemas.openxmlformats.org/officeDocument/2006/relationships/slideLayout" Target="../slideLayouts/slideLayout7.xml"/><Relationship Id="rId34" Type="http://schemas.openxmlformats.org/officeDocument/2006/relationships/slideLayout" Target="../slideLayouts/slideLayout29.xml"/><Relationship Id="rId15" Type="http://schemas.openxmlformats.org/officeDocument/2006/relationships/slideLayout" Target="../slideLayouts/slideLayout10.xml"/><Relationship Id="rId37" Type="http://schemas.openxmlformats.org/officeDocument/2006/relationships/theme" Target="../theme/theme2.xml"/><Relationship Id="rId14" Type="http://schemas.openxmlformats.org/officeDocument/2006/relationships/slideLayout" Target="../slideLayouts/slideLayout9.xml"/><Relationship Id="rId36" Type="http://schemas.openxmlformats.org/officeDocument/2006/relationships/slideLayout" Target="../slideLayouts/slideLayout31.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19" Type="http://schemas.openxmlformats.org/officeDocument/2006/relationships/slideLayout" Target="../slideLayouts/slideLayout14.xml"/><Relationship Id="rId1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pic>
        <p:nvPicPr>
          <p:cNvPr id="10" name="Google Shape;10;p42"/>
          <p:cNvPicPr preferRelativeResize="0"/>
          <p:nvPr/>
        </p:nvPicPr>
        <p:blipFill rotWithShape="1">
          <a:blip r:embed="rId1">
            <a:alphaModFix/>
          </a:blip>
          <a:srcRect b="0" l="3613" r="0" t="0"/>
          <a:stretch/>
        </p:blipFill>
        <p:spPr>
          <a:xfrm>
            <a:off x="0" y="2669685"/>
            <a:ext cx="4037012" cy="4188315"/>
          </a:xfrm>
          <a:prstGeom prst="rect">
            <a:avLst/>
          </a:prstGeom>
          <a:noFill/>
          <a:ln>
            <a:noFill/>
          </a:ln>
        </p:spPr>
      </p:pic>
      <p:pic>
        <p:nvPicPr>
          <p:cNvPr id="11" name="Google Shape;11;p42"/>
          <p:cNvPicPr preferRelativeResize="0"/>
          <p:nvPr/>
        </p:nvPicPr>
        <p:blipFill rotWithShape="1">
          <a:blip r:embed="rId2">
            <a:alphaModFix/>
          </a:blip>
          <a:srcRect b="0" l="35640" r="0" t="0"/>
          <a:stretch/>
        </p:blipFill>
        <p:spPr>
          <a:xfrm>
            <a:off x="0" y="2892347"/>
            <a:ext cx="1522412" cy="2365453"/>
          </a:xfrm>
          <a:prstGeom prst="rect">
            <a:avLst/>
          </a:prstGeom>
          <a:noFill/>
          <a:ln>
            <a:noFill/>
          </a:ln>
        </p:spPr>
      </p:pic>
      <p:sp>
        <p:nvSpPr>
          <p:cNvPr id="12" name="Google Shape;12;p42"/>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42"/>
          <p:cNvPicPr preferRelativeResize="0"/>
          <p:nvPr/>
        </p:nvPicPr>
        <p:blipFill rotWithShape="1">
          <a:blip r:embed="rId3">
            <a:alphaModFix/>
          </a:blip>
          <a:srcRect b="0" l="0" r="0" t="28812"/>
          <a:stretch/>
        </p:blipFill>
        <p:spPr>
          <a:xfrm>
            <a:off x="7999412" y="0"/>
            <a:ext cx="1603387" cy="1141407"/>
          </a:xfrm>
          <a:prstGeom prst="rect">
            <a:avLst/>
          </a:prstGeom>
          <a:noFill/>
          <a:ln>
            <a:noFill/>
          </a:ln>
        </p:spPr>
      </p:pic>
      <p:pic>
        <p:nvPicPr>
          <p:cNvPr id="14" name="Google Shape;14;p42"/>
          <p:cNvPicPr preferRelativeResize="0"/>
          <p:nvPr/>
        </p:nvPicPr>
        <p:blipFill rotWithShape="1">
          <a:blip r:embed="rId4">
            <a:alphaModFix/>
          </a:blip>
          <a:srcRect b="23320" l="0" r="0" t="0"/>
          <a:stretch/>
        </p:blipFill>
        <p:spPr>
          <a:xfrm>
            <a:off x="8605878" y="6096000"/>
            <a:ext cx="993734" cy="762000"/>
          </a:xfrm>
          <a:prstGeom prst="rect">
            <a:avLst/>
          </a:prstGeom>
          <a:noFill/>
          <a:ln>
            <a:noFill/>
          </a:ln>
        </p:spPr>
      </p:pic>
      <p:sp>
        <p:nvSpPr>
          <p:cNvPr id="15" name="Google Shape;15;p4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2"/>
              </a:buClr>
              <a:buSzPts val="4200"/>
              <a:buFont typeface="Century Gothic"/>
              <a:buNone/>
              <a:defRPr b="0" i="0" sz="42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7" name="Google Shape;17;p42"/>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F4F1F0"/>
              </a:buClr>
              <a:buSzPts val="1600"/>
              <a:buFont typeface="Noto Sans Symbols"/>
              <a:buChar char="►"/>
              <a:defRPr b="0" i="0" sz="2000" u="none" cap="none" strike="noStrike">
                <a:solidFill>
                  <a:schemeClr val="dk1"/>
                </a:solidFill>
                <a:latin typeface="Century Gothic"/>
                <a:ea typeface="Century Gothic"/>
                <a:cs typeface="Century Gothic"/>
                <a:sym typeface="Century Gothic"/>
              </a:defRPr>
            </a:lvl1pPr>
            <a:lvl2pPr indent="-320040" lvl="1" marL="914400" marR="0" rtl="0" algn="l">
              <a:spcBef>
                <a:spcPts val="1000"/>
              </a:spcBef>
              <a:spcAft>
                <a:spcPts val="0"/>
              </a:spcAft>
              <a:buClr>
                <a:srgbClr val="F4F1F0"/>
              </a:buClr>
              <a:buSzPts val="1440"/>
              <a:buFont typeface="Noto Sans Symbols"/>
              <a:buChar char="►"/>
              <a:defRPr b="0" i="0" sz="1800" u="none" cap="none" strike="noStrike">
                <a:solidFill>
                  <a:schemeClr val="dk1"/>
                </a:solidFill>
                <a:latin typeface="Century Gothic"/>
                <a:ea typeface="Century Gothic"/>
                <a:cs typeface="Century Gothic"/>
                <a:sym typeface="Century Gothic"/>
              </a:defRPr>
            </a:lvl2pPr>
            <a:lvl3pPr indent="-309880" lvl="2" marL="1371600" marR="0" rtl="0" algn="l">
              <a:spcBef>
                <a:spcPts val="1000"/>
              </a:spcBef>
              <a:spcAft>
                <a:spcPts val="0"/>
              </a:spcAft>
              <a:buClr>
                <a:srgbClr val="F4F1F0"/>
              </a:buClr>
              <a:buSzPts val="1280"/>
              <a:buFont typeface="Noto Sans Symbols"/>
              <a:buChar char="►"/>
              <a:defRPr b="0" i="0" sz="1600" u="none" cap="none" strike="noStrike">
                <a:solidFill>
                  <a:schemeClr val="dk1"/>
                </a:solidFill>
                <a:latin typeface="Century Gothic"/>
                <a:ea typeface="Century Gothic"/>
                <a:cs typeface="Century Gothic"/>
                <a:sym typeface="Century Gothic"/>
              </a:defRPr>
            </a:lvl3pPr>
            <a:lvl4pPr indent="-299719" lvl="3" marL="18288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4pPr>
            <a:lvl5pPr indent="-299720" lvl="4" marL="22860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5pPr>
            <a:lvl6pPr indent="-299720" lvl="5" marL="27432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6pPr>
            <a:lvl7pPr indent="-299720" lvl="6" marL="32004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7pPr>
            <a:lvl8pPr indent="-299720" lvl="7" marL="36576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8pPr>
            <a:lvl9pPr indent="-299720" lvl="8" marL="4114800" marR="0" rtl="0" algn="l">
              <a:spcBef>
                <a:spcPts val="1000"/>
              </a:spcBef>
              <a:spcAft>
                <a:spcPts val="0"/>
              </a:spcAft>
              <a:buClr>
                <a:srgbClr val="F4F1F0"/>
              </a:buClr>
              <a:buSzPts val="1120"/>
              <a:buFont typeface="Noto Sans Symbols"/>
              <a:buChar char="►"/>
              <a:defRPr b="0" i="0" sz="1400" u="none" cap="none" strike="noStrike">
                <a:solidFill>
                  <a:schemeClr val="dk1"/>
                </a:solidFill>
                <a:latin typeface="Century Gothic"/>
                <a:ea typeface="Century Gothic"/>
                <a:cs typeface="Century Gothic"/>
                <a:sym typeface="Century Gothic"/>
              </a:defRPr>
            </a:lvl9pPr>
          </a:lstStyle>
          <a:p/>
        </p:txBody>
      </p:sp>
      <p:pic>
        <p:nvPicPr>
          <p:cNvPr descr="Logo&#10;&#10;Description automatically generated" id="18" name="Google Shape;18;p42"/>
          <p:cNvPicPr preferRelativeResize="0"/>
          <p:nvPr/>
        </p:nvPicPr>
        <p:blipFill rotWithShape="1">
          <a:blip r:embed="rId5">
            <a:alphaModFix/>
          </a:blip>
          <a:srcRect b="0" l="0" r="0" t="0"/>
          <a:stretch/>
        </p:blipFill>
        <p:spPr>
          <a:xfrm>
            <a:off x="10406436" y="212115"/>
            <a:ext cx="717176" cy="7171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 id="2147483666" r:id="rId23"/>
    <p:sldLayoutId id="2147483667" r:id="rId24"/>
    <p:sldLayoutId id="2147483668" r:id="rId25"/>
    <p:sldLayoutId id="2147483669" r:id="rId26"/>
    <p:sldLayoutId id="2147483670" r:id="rId27"/>
    <p:sldLayoutId id="2147483671" r:id="rId28"/>
    <p:sldLayoutId id="2147483672" r:id="rId29"/>
    <p:sldLayoutId id="2147483673" r:id="rId30"/>
    <p:sldLayoutId id="2147483674" r:id="rId31"/>
    <p:sldLayoutId id="2147483675" r:id="rId32"/>
    <p:sldLayoutId id="2147483676" r:id="rId33"/>
    <p:sldLayoutId id="2147483677" r:id="rId34"/>
    <p:sldLayoutId id="2147483678" r:id="rId35"/>
    <p:sldLayoutId id="2147483679"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5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30.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41.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3.png"/><Relationship Id="rId10"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6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40.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43.jpg"/><Relationship Id="rId10"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40.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43.jpg"/><Relationship Id="rId10"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jpg"/><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7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6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6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2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7.jp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5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53.png"/><Relationship Id="rId4" Type="http://schemas.openxmlformats.org/officeDocument/2006/relationships/hyperlink" Target="https://www.bing.com/ck/a?!&amp;&amp;p=60b8c095657004c3JmltdHM9MTY2ODAzODQwMCZpZ3VpZD0zMmQzMjBhYi0zMzBiLTY2MzEtMjNjNC0zMmZlMzI5OTY3ZjkmaW5zaWQ9NTU1Nw&amp;ptn=3&amp;hsh=3&amp;fclid=32d320ab-330b-6631-23c4-32fe329967f9&amp;psq=seedless+brand+clothing&amp;u=a1aHR0cHM6Ly9zZWVkbGVzc2Nsb3RoaW5nLmNvbS9jb2xsZWN0aW9ucy90ZWVz&amp;ntb=1" TargetMode="External"/><Relationship Id="rId9" Type="http://schemas.openxmlformats.org/officeDocument/2006/relationships/hyperlink" Target="https://www.bing.com/ck/a?!&amp;&amp;p=2fd65892ce200a13JmltdHM9MTY2ODAzODQwMCZpZ3VpZD0zMmQzMjBhYi0zMzBiLTY2MzEtMjNjNC0zMmZlMzI5OTY3ZjkmaW5zaWQ9NTU2Mg&amp;ptn=3&amp;hsh=3&amp;fclid=32d320ab-330b-6631-23c4-32fe329967f9&amp;psq=seedless+brand+clothing&amp;u=a1aHR0cHM6Ly9zZWVkbGVzc2Nsb3RoaW5nLmNvbS9jb2xsZWN0aW9ucy9hY2Nlc3Nvcmllcw&amp;ntb=1" TargetMode="External"/><Relationship Id="rId5" Type="http://schemas.openxmlformats.org/officeDocument/2006/relationships/hyperlink" Target="https://www.bing.com/ck/a?!&amp;&amp;p=dafd6c261f085fd7JmltdHM9MTY2ODAzODQwMCZpZ3VpZD0zMmQzMjBhYi0zMzBiLTY2MzEtMjNjNC0zMmZlMzI5OTY3ZjkmaW5zaWQ9NTU1OA&amp;ptn=3&amp;hsh=3&amp;fclid=32d320ab-330b-6631-23c4-32fe329967f9&amp;psq=seedless+brand+clothing&amp;u=a1aHR0cHM6Ly9zZWVkbGVzc2Nsb3RoaW5nLmNvbS9jb2xsZWN0aW9ucy9oYXRz&amp;ntb=1" TargetMode="External"/><Relationship Id="rId6" Type="http://schemas.openxmlformats.org/officeDocument/2006/relationships/hyperlink" Target="https://www.bing.com/ck/a?!&amp;&amp;p=616da4c13914e456JmltdHM9MTY2ODAzODQwMCZpZ3VpZD0zMmQzMjBhYi0zMzBiLTY2MzEtMjNjNC0zMmZlMzI5OTY3ZjkmaW5zaWQ9NTU1OQ&amp;ptn=3&amp;hsh=3&amp;fclid=32d320ab-330b-6631-23c4-32fe329967f9&amp;psq=seedless+brand+clothing&amp;u=a1aHR0cHM6Ly9zZWVkbGVzc2Nsb3RoaW5nLmNvbS9jb2xsZWN0aW9ucy9ob29keXM&amp;ntb=1" TargetMode="External"/><Relationship Id="rId7" Type="http://schemas.openxmlformats.org/officeDocument/2006/relationships/hyperlink" Target="https://www.bing.com/ck/a?!&amp;&amp;p=d64cdab252c36db3JmltdHM9MTY2ODAzODQwMCZpZ3VpZD0zMmQzMjBhYi0zMzBiLTY2MzEtMjNjNC0zMmZlMzI5OTY3ZjkmaW5zaWQ9NTU2MA&amp;ptn=3&amp;hsh=3&amp;fclid=32d320ab-330b-6631-23c4-32fe329967f9&amp;psq=seedless+brand+clothing&amp;u=a1aHR0cHM6Ly9zZWVkbGVzc2Nsb3RoaW5nLmNvbS9jb2xsZWN0aW9ucy9zdGlja2Vycw&amp;ntb=1" TargetMode="External"/><Relationship Id="rId8" Type="http://schemas.openxmlformats.org/officeDocument/2006/relationships/hyperlink" Target="https://www.bing.com/ck/a?!&amp;&amp;p=a942637c445a1df1JmltdHM9MTY2ODAzODQwMCZpZ3VpZD0zMmQzMjBhYi0zMzBiLTY2MzEtMjNjNC0zMmZlMzI5OTY3ZjkmaW5zaWQ9NTU2MQ&amp;ptn=3&amp;hsh=3&amp;fclid=32d320ab-330b-6631-23c4-32fe329967f9&amp;psq=seedless+brand+clothing&amp;u=a1aHR0cHM6Ly9zZWVkbGVzc2Nsb3RoaW5nLmNvbS9jb2xsZWN0aW9ucy9wb3N0ZXI&amp;ntb=1" TargetMode="External"/><Relationship Id="rId11" Type="http://schemas.openxmlformats.org/officeDocument/2006/relationships/hyperlink" Target="https://www.bing.com/ck/a?!&amp;&amp;p=780307e4cf996cadJmltdHM9MTY2ODAzODQwMCZpZ3VpZD0zMmQzMjBhYi0zMzBiLTY2MzEtMjNjNC0zMmZlMzI5OTY3ZjkmaW5zaWQ9NTU2Mw&amp;ptn=3&amp;hsh=3&amp;fclid=32d320ab-330b-6631-23c4-32fe329967f9&amp;psq=seedless+brand+clothing&amp;u=a1aHR0cHM6Ly9zZWVkbGVzc2Nsb3RoaW5nLmNvbS9jb2xsZWN0aW9ucy9iYWNrcGFja3MtMQ&amp;ntb=1" TargetMode="External"/><Relationship Id="rId10" Type="http://schemas.openxmlformats.org/officeDocument/2006/relationships/hyperlink" Target="https://www.bing.com/ck/a?!&amp;&amp;p=780307e4cf996cadJmltdHM9MTY2ODAzODQwMCZpZ3VpZD0zMmQzMjBhYi0zMzBiLTY2MzEtMjNjNC0zMmZlMzI5OTY3ZjkmaW5zaWQ9NTU2Mw&amp;ptn=3&amp;hsh=3&amp;fclid=32d320ab-330b-6631-23c4-32fe329967f9&amp;psq=seedless+brand+clothing&amp;u=a1aHR0cHM6Ly9zZWVkbGVzc2Nsb3RoaW5nLmNvbS9jb2xsZWN0aW9ucy9iYWNrcGFja3MtMQ&amp;ntb=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56.png"/><Relationship Id="rId5" Type="http://schemas.openxmlformats.org/officeDocument/2006/relationships/image" Target="../media/image5.png"/><Relationship Id="rId6" Type="http://schemas.openxmlformats.org/officeDocument/2006/relationships/image" Target="../media/image54.jpg"/><Relationship Id="rId7" Type="http://schemas.openxmlformats.org/officeDocument/2006/relationships/image" Target="../media/image63.jpg"/><Relationship Id="rId8"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6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60.png"/><Relationship Id="rId5" Type="http://schemas.openxmlformats.org/officeDocument/2006/relationships/image" Target="../media/image64.png"/><Relationship Id="rId6" Type="http://schemas.openxmlformats.org/officeDocument/2006/relationships/image" Target="../media/image62.png"/><Relationship Id="rId7"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0.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9.jpg"/><Relationship Id="rId4" Type="http://schemas.openxmlformats.org/officeDocument/2006/relationships/image" Target="../media/image22.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pic>
        <p:nvPicPr>
          <p:cNvPr id="261" name="Google Shape;261;p1"/>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262" name="Google Shape;262;p1"/>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263" name="Google Shape;263;p1"/>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1"/>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265" name="Google Shape;265;p1"/>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266" name="Google Shape;266;p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
          <p:cNvSpPr txBox="1"/>
          <p:nvPr>
            <p:ph type="title"/>
          </p:nvPr>
        </p:nvSpPr>
        <p:spPr>
          <a:xfrm>
            <a:off x="5758430" y="1777837"/>
            <a:ext cx="4481963" cy="3709642"/>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25000"/>
              </a:lnSpc>
              <a:spcBef>
                <a:spcPts val="0"/>
              </a:spcBef>
              <a:spcAft>
                <a:spcPts val="0"/>
              </a:spcAft>
              <a:buClr>
                <a:schemeClr val="dk2"/>
              </a:buClr>
              <a:buSzPct val="100000"/>
              <a:buFont typeface="Century Gothic"/>
              <a:buNone/>
            </a:pPr>
            <a:r>
              <a:rPr b="1" lang="en-US" sz="5000"/>
              <a:t>Current Trends </a:t>
            </a:r>
            <a:br>
              <a:rPr b="1" lang="en-US" sz="5000"/>
            </a:br>
            <a:r>
              <a:rPr b="1" lang="en-US" sz="5000"/>
              <a:t>in </a:t>
            </a:r>
            <a:br>
              <a:rPr b="1" lang="en-US" sz="5000"/>
            </a:br>
            <a:r>
              <a:rPr b="1" lang="en-US" sz="5000"/>
              <a:t>Drugs of Abuse</a:t>
            </a:r>
            <a:br>
              <a:rPr b="1" lang="en-US" sz="5000"/>
            </a:br>
            <a:endParaRPr b="1" sz="5000"/>
          </a:p>
        </p:txBody>
      </p:sp>
      <p:sp>
        <p:nvSpPr>
          <p:cNvPr id="268" name="Google Shape;268;p1"/>
          <p:cNvSpPr/>
          <p:nvPr/>
        </p:nvSpPr>
        <p:spPr>
          <a:xfrm flipH="1" rot="5400000">
            <a:off x="-1188017" y="1188018"/>
            <a:ext cx="6858001" cy="4481963"/>
          </a:xfrm>
          <a:custGeom>
            <a:rect b="b" l="l" r="r" t="t"/>
            <a:pathLst>
              <a:path extrusionOk="0" h="4481963" w="6858001">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4157"/>
                </a:lnTo>
                <a:lnTo>
                  <a:pt x="0" y="904157"/>
                </a:lnTo>
                <a:lnTo>
                  <a:pt x="0" y="4481963"/>
                </a:lnTo>
                <a:lnTo>
                  <a:pt x="6858000" y="4481963"/>
                </a:lnTo>
                <a:lnTo>
                  <a:pt x="6858000" y="1344715"/>
                </a:lnTo>
                <a:close/>
              </a:path>
            </a:pathLst>
          </a:custGeom>
          <a:solidFill>
            <a:srgbClr val="FFFFFF"/>
          </a:solidFill>
          <a:ln>
            <a:noFill/>
          </a:ln>
        </p:spPr>
      </p:sp>
      <p:sp>
        <p:nvSpPr>
          <p:cNvPr id="269" name="Google Shape;269;p1"/>
          <p:cNvSpPr/>
          <p:nvPr/>
        </p:nvSpPr>
        <p:spPr>
          <a:xfrm flipH="1">
            <a:off x="4135692"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Badge Copyright outline" id="270" name="Google Shape;270;p1"/>
          <p:cNvPicPr preferRelativeResize="0"/>
          <p:nvPr/>
        </p:nvPicPr>
        <p:blipFill rotWithShape="1">
          <a:blip r:embed="rId8">
            <a:alphaModFix/>
          </a:blip>
          <a:srcRect b="0" l="0" r="0" t="0"/>
          <a:stretch/>
        </p:blipFill>
        <p:spPr>
          <a:xfrm>
            <a:off x="5390811" y="6444881"/>
            <a:ext cx="251337" cy="251337"/>
          </a:xfrm>
          <a:prstGeom prst="rect">
            <a:avLst/>
          </a:prstGeom>
          <a:noFill/>
          <a:ln>
            <a:noFill/>
          </a:ln>
        </p:spPr>
      </p:pic>
      <p:pic>
        <p:nvPicPr>
          <p:cNvPr id="271" name="Google Shape;271;p1"/>
          <p:cNvPicPr preferRelativeResize="0"/>
          <p:nvPr/>
        </p:nvPicPr>
        <p:blipFill rotWithShape="1">
          <a:blip r:embed="rId9">
            <a:alphaModFix/>
          </a:blip>
          <a:srcRect b="0" l="0" r="0" t="0"/>
          <a:stretch/>
        </p:blipFill>
        <p:spPr>
          <a:xfrm>
            <a:off x="775992" y="3214159"/>
            <a:ext cx="2936836" cy="836999"/>
          </a:xfrm>
          <a:prstGeom prst="rect">
            <a:avLst/>
          </a:prstGeom>
          <a:noFill/>
          <a:ln>
            <a:noFill/>
          </a:ln>
        </p:spPr>
      </p:pic>
      <p:sp>
        <p:nvSpPr>
          <p:cNvPr id="272" name="Google Shape;272;p1"/>
          <p:cNvSpPr txBox="1"/>
          <p:nvPr/>
        </p:nvSpPr>
        <p:spPr>
          <a:xfrm>
            <a:off x="5642147" y="6401193"/>
            <a:ext cx="5526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4E3434"/>
                </a:solidFill>
                <a:latin typeface="Arial"/>
                <a:ea typeface="Arial"/>
                <a:cs typeface="Arial"/>
                <a:sym typeface="Arial"/>
              </a:rPr>
              <a:t>Copyright 2023 RITE Training; all rights reserved.</a:t>
            </a:r>
            <a:endParaRPr/>
          </a:p>
        </p:txBody>
      </p:sp>
      <p:sp>
        <p:nvSpPr>
          <p:cNvPr id="273" name="Google Shape;273;p1"/>
          <p:cNvSpPr txBox="1"/>
          <p:nvPr/>
        </p:nvSpPr>
        <p:spPr>
          <a:xfrm>
            <a:off x="310234" y="5941335"/>
            <a:ext cx="3861497" cy="779509"/>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None/>
            </a:pPr>
            <a:r>
              <a:rPr b="0" i="0" lang="en-US" sz="1800" u="none" cap="none" strike="noStrike">
                <a:solidFill>
                  <a:srgbClr val="4E3434"/>
                </a:solidFill>
                <a:latin typeface="Arial"/>
                <a:ea typeface="Arial"/>
                <a:cs typeface="Arial"/>
                <a:sym typeface="Arial"/>
              </a:rPr>
              <a:t>Kelly Swan, she/her</a:t>
            </a:r>
            <a:endParaRPr/>
          </a:p>
          <a:p>
            <a:pPr indent="0" lvl="0" marL="0" marR="0" rtl="0" algn="ctr">
              <a:lnSpc>
                <a:spcPct val="130000"/>
              </a:lnSpc>
              <a:spcBef>
                <a:spcPts val="0"/>
              </a:spcBef>
              <a:spcAft>
                <a:spcPts val="0"/>
              </a:spcAft>
              <a:buNone/>
            </a:pPr>
            <a:r>
              <a:rPr b="0" i="0" lang="en-US" sz="1800" u="none" cap="none" strike="noStrike">
                <a:solidFill>
                  <a:srgbClr val="4E3434"/>
                </a:solidFill>
                <a:latin typeface="Arial"/>
                <a:ea typeface="Arial"/>
                <a:cs typeface="Arial"/>
                <a:sym typeface="Arial"/>
              </a:rPr>
              <a:t>kellys@RITETrainings.org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09891"/>
            </a:gs>
          </a:gsLst>
          <a:path path="circle">
            <a:fillToRect b="100%" r="100%"/>
          </a:path>
          <a:tileRect l="-100%" t="-100%"/>
        </a:gradFill>
      </p:bgPr>
    </p:bg>
    <p:spTree>
      <p:nvGrpSpPr>
        <p:cNvPr id="386" name="Shape 386"/>
        <p:cNvGrpSpPr/>
        <p:nvPr/>
      </p:nvGrpSpPr>
      <p:grpSpPr>
        <a:xfrm>
          <a:off x="0" y="0"/>
          <a:ext cx="0" cy="0"/>
          <a:chOff x="0" y="0"/>
          <a:chExt cx="0" cy="0"/>
        </a:xfrm>
      </p:grpSpPr>
      <p:sp>
        <p:nvSpPr>
          <p:cNvPr id="387" name="Google Shape;387;p10"/>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88" name="Google Shape;388;p10"/>
          <p:cNvSpPr/>
          <p:nvPr/>
        </p:nvSpPr>
        <p:spPr>
          <a:xfrm flipH="1">
            <a:off x="9351010" y="0"/>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rgbClr val="EEEAE8">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89" name="Google Shape;389;p10"/>
          <p:cNvSpPr/>
          <p:nvPr/>
        </p:nvSpPr>
        <p:spPr>
          <a:xfrm>
            <a:off x="-3175" y="0"/>
            <a:ext cx="9700459" cy="6858001"/>
          </a:xfrm>
          <a:custGeom>
            <a:rect b="b" l="l" r="r" t="t"/>
            <a:pathLst>
              <a:path extrusionOk="0" h="6858001" w="9700459">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gradFill>
            <a:gsLst>
              <a:gs pos="0">
                <a:srgbClr val="FFFFFF"/>
              </a:gs>
              <a:gs pos="100000">
                <a:srgbClr val="B0989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90" name="Google Shape;390;p10"/>
          <p:cNvSpPr txBox="1"/>
          <p:nvPr>
            <p:ph type="ctrTitle"/>
          </p:nvPr>
        </p:nvSpPr>
        <p:spPr>
          <a:xfrm>
            <a:off x="1154955" y="1447800"/>
            <a:ext cx="6974915" cy="3329581"/>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7200"/>
              <a:buFont typeface="Century Gothic"/>
              <a:buNone/>
            </a:pPr>
            <a:r>
              <a:rPr lang="en-US"/>
              <a:t>Marijuana</a:t>
            </a:r>
            <a:endParaRPr/>
          </a:p>
        </p:txBody>
      </p:sp>
      <p:sp>
        <p:nvSpPr>
          <p:cNvPr id="391" name="Google Shape;391;p1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graphics, orange, creativity&#10;&#10;Description automatically generated" id="392" name="Google Shape;392;p10"/>
          <p:cNvPicPr preferRelativeResize="0"/>
          <p:nvPr/>
        </p:nvPicPr>
        <p:blipFill rotWithShape="1">
          <a:blip r:embed="rId3">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pic>
        <p:nvPicPr>
          <p:cNvPr id="398" name="Google Shape;398;p11"/>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399" name="Google Shape;399;p11"/>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400" name="Google Shape;400;p11"/>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11"/>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402" name="Google Shape;402;p11"/>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403" name="Google Shape;403;p1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1"/>
          <p:cNvSpPr/>
          <p:nvPr/>
        </p:nvSpPr>
        <p:spPr>
          <a:xfrm>
            <a:off x="0" y="0"/>
            <a:ext cx="12192000" cy="6858000"/>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05" name="Google Shape;405;p11"/>
          <p:cNvSpPr txBox="1"/>
          <p:nvPr>
            <p:ph type="title"/>
          </p:nvPr>
        </p:nvSpPr>
        <p:spPr>
          <a:xfrm>
            <a:off x="648930" y="629266"/>
            <a:ext cx="6188190" cy="16223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BEBEB"/>
              </a:buClr>
              <a:buSzPts val="4200"/>
              <a:buFont typeface="Century Gothic"/>
              <a:buNone/>
            </a:pPr>
            <a:r>
              <a:rPr lang="en-US">
                <a:solidFill>
                  <a:srgbClr val="EBEBEB"/>
                </a:solidFill>
              </a:rPr>
              <a:t>A Changing Society</a:t>
            </a:r>
            <a:endParaRPr/>
          </a:p>
        </p:txBody>
      </p:sp>
      <p:sp>
        <p:nvSpPr>
          <p:cNvPr id="406" name="Google Shape;406;p11"/>
          <p:cNvSpPr txBox="1"/>
          <p:nvPr>
            <p:ph idx="4294967295" type="body"/>
          </p:nvPr>
        </p:nvSpPr>
        <p:spPr>
          <a:xfrm>
            <a:off x="648930" y="2251587"/>
            <a:ext cx="6188189" cy="397223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600"/>
              <a:buNone/>
            </a:pPr>
            <a:r>
              <a:rPr lang="en-US">
                <a:solidFill>
                  <a:srgbClr val="FFFFFF"/>
                </a:solidFill>
              </a:rPr>
              <a:t>Legalization of Marijuana</a:t>
            </a:r>
            <a:endParaRPr/>
          </a:p>
          <a:p>
            <a:pPr indent="-228600" lvl="2" marL="1143000" rtl="0" algn="l">
              <a:spcBef>
                <a:spcPts val="1000"/>
              </a:spcBef>
              <a:spcAft>
                <a:spcPts val="0"/>
              </a:spcAft>
              <a:buSzPts val="1280"/>
              <a:buChar char="►"/>
            </a:pPr>
            <a:r>
              <a:rPr lang="en-US">
                <a:solidFill>
                  <a:srgbClr val="FFFFFF"/>
                </a:solidFill>
              </a:rPr>
              <a:t>Decriminalization - Alaska 1998</a:t>
            </a:r>
            <a:endParaRPr/>
          </a:p>
          <a:p>
            <a:pPr indent="-228600" lvl="2" marL="1143000" rtl="0" algn="l">
              <a:spcBef>
                <a:spcPts val="1000"/>
              </a:spcBef>
              <a:spcAft>
                <a:spcPts val="0"/>
              </a:spcAft>
              <a:buSzPts val="1280"/>
              <a:buChar char="►"/>
            </a:pPr>
            <a:r>
              <a:rPr lang="en-US">
                <a:solidFill>
                  <a:srgbClr val="FFFFFF"/>
                </a:solidFill>
              </a:rPr>
              <a:t>Medical use: Washington &amp; Colorado 2012</a:t>
            </a:r>
            <a:endParaRPr/>
          </a:p>
          <a:p>
            <a:pPr indent="0" lvl="2" marL="914400" rtl="0" algn="l">
              <a:spcBef>
                <a:spcPts val="1000"/>
              </a:spcBef>
              <a:spcAft>
                <a:spcPts val="0"/>
              </a:spcAft>
              <a:buSzPts val="1280"/>
              <a:buNone/>
            </a:pPr>
            <a:r>
              <a:t/>
            </a:r>
            <a:endParaRPr>
              <a:solidFill>
                <a:srgbClr val="FFFFFF"/>
              </a:solidFill>
            </a:endParaRPr>
          </a:p>
          <a:p>
            <a:pPr indent="0" lvl="0" marL="0" rtl="0" algn="l">
              <a:spcBef>
                <a:spcPts val="1000"/>
              </a:spcBef>
              <a:spcAft>
                <a:spcPts val="0"/>
              </a:spcAft>
              <a:buSzPts val="1600"/>
              <a:buNone/>
            </a:pPr>
            <a:r>
              <a:rPr lang="en-US">
                <a:solidFill>
                  <a:srgbClr val="FFFFFF"/>
                </a:solidFill>
              </a:rPr>
              <a:t>First, a push for decriminalization</a:t>
            </a:r>
            <a:endParaRPr/>
          </a:p>
          <a:p>
            <a:pPr indent="-81280" lvl="2" marL="800100" rtl="0" algn="l">
              <a:spcBef>
                <a:spcPts val="1000"/>
              </a:spcBef>
              <a:spcAft>
                <a:spcPts val="0"/>
              </a:spcAft>
              <a:buSzPts val="1280"/>
              <a:buChar char="►"/>
            </a:pPr>
            <a:r>
              <a:rPr lang="en-US">
                <a:solidFill>
                  <a:srgbClr val="FFFFFF"/>
                </a:solidFill>
              </a:rPr>
              <a:t>…then medical use</a:t>
            </a:r>
            <a:endParaRPr/>
          </a:p>
          <a:p>
            <a:pPr indent="-81280" lvl="2" marL="800100" rtl="0" algn="l">
              <a:spcBef>
                <a:spcPts val="1000"/>
              </a:spcBef>
              <a:spcAft>
                <a:spcPts val="0"/>
              </a:spcAft>
              <a:buSzPts val="1280"/>
              <a:buChar char="►"/>
            </a:pPr>
            <a:r>
              <a:rPr lang="en-US">
                <a:solidFill>
                  <a:srgbClr val="FFFFFF"/>
                </a:solidFill>
              </a:rPr>
              <a:t>…then recreational use</a:t>
            </a:r>
            <a:endParaRPr/>
          </a:p>
          <a:p>
            <a:pPr indent="-127000" lvl="0" marL="342900" rtl="0" algn="l">
              <a:spcBef>
                <a:spcPts val="1000"/>
              </a:spcBef>
              <a:spcAft>
                <a:spcPts val="0"/>
              </a:spcAft>
              <a:buSzPts val="1600"/>
              <a:buNone/>
            </a:pPr>
            <a:r>
              <a:t/>
            </a:r>
            <a:endParaRPr>
              <a:solidFill>
                <a:srgbClr val="FFFFFF"/>
              </a:solidFill>
            </a:endParaRPr>
          </a:p>
        </p:txBody>
      </p:sp>
      <p:sp>
        <p:nvSpPr>
          <p:cNvPr id="407" name="Google Shape;407;p11"/>
          <p:cNvSpPr/>
          <p:nvPr/>
        </p:nvSpPr>
        <p:spPr>
          <a:xfrm>
            <a:off x="7015974"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annabis plant and buds on vintage chair" id="408" name="Google Shape;408;p11"/>
          <p:cNvPicPr preferRelativeResize="0"/>
          <p:nvPr>
            <p:ph idx="2" type="pic"/>
          </p:nvPr>
        </p:nvPicPr>
        <p:blipFill rotWithShape="1">
          <a:blip r:embed="rId9">
            <a:alphaModFix/>
          </a:blip>
          <a:srcRect b="1" l="0" r="1" t="8113"/>
          <a:stretch/>
        </p:blipFill>
        <p:spPr>
          <a:xfrm>
            <a:off x="7229175" y="1"/>
            <a:ext cx="4963245" cy="6858001"/>
          </a:xfrm>
          <a:prstGeom prst="rect">
            <a:avLst/>
          </a:prstGeom>
          <a:noFill/>
          <a:ln>
            <a:noFill/>
          </a:ln>
        </p:spPr>
      </p:pic>
      <p:sp>
        <p:nvSpPr>
          <p:cNvPr id="409" name="Google Shape;409;p11"/>
          <p:cNvSpPr txBox="1"/>
          <p:nvPr/>
        </p:nvSpPr>
        <p:spPr>
          <a:xfrm>
            <a:off x="648510" y="1422794"/>
            <a:ext cx="5447490" cy="461665"/>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41342E"/>
              </a:buClr>
              <a:buSzPts val="2400"/>
              <a:buFont typeface="Century Gothic"/>
              <a:buNone/>
            </a:pPr>
            <a:r>
              <a:rPr b="1" lang="en-US" sz="2400">
                <a:solidFill>
                  <a:srgbClr val="41342E"/>
                </a:solidFill>
                <a:latin typeface="Century Gothic"/>
                <a:ea typeface="Century Gothic"/>
                <a:cs typeface="Century Gothic"/>
                <a:sym typeface="Century Gothic"/>
              </a:rPr>
              <a:t>1990s – A New NORML</a:t>
            </a:r>
            <a:endParaRPr/>
          </a:p>
        </p:txBody>
      </p:sp>
      <p:cxnSp>
        <p:nvCxnSpPr>
          <p:cNvPr id="410" name="Google Shape;410;p11"/>
          <p:cNvCxnSpPr/>
          <p:nvPr/>
        </p:nvCxnSpPr>
        <p:spPr>
          <a:xfrm>
            <a:off x="648510" y="2046239"/>
            <a:ext cx="2589087" cy="0"/>
          </a:xfrm>
          <a:prstGeom prst="straightConnector1">
            <a:avLst/>
          </a:prstGeom>
          <a:noFill/>
          <a:ln cap="rnd" cmpd="sng" w="19050">
            <a:solidFill>
              <a:schemeClr val="accent1"/>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5" name="Shape 415"/>
        <p:cNvGrpSpPr/>
        <p:nvPr/>
      </p:nvGrpSpPr>
      <p:grpSpPr>
        <a:xfrm>
          <a:off x="0" y="0"/>
          <a:ext cx="0" cy="0"/>
          <a:chOff x="0" y="0"/>
          <a:chExt cx="0" cy="0"/>
        </a:xfrm>
      </p:grpSpPr>
      <p:pic>
        <p:nvPicPr>
          <p:cNvPr id="416" name="Google Shape;416;p12"/>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417" name="Google Shape;417;p12"/>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418" name="Google Shape;418;p12"/>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 name="Google Shape;419;p12"/>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420" name="Google Shape;420;p12"/>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421" name="Google Shape;421;p1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2"/>
          <p:cNvSpPr/>
          <p:nvPr/>
        </p:nvSpPr>
        <p:spPr>
          <a:xfrm>
            <a:off x="0" y="0"/>
            <a:ext cx="12192000" cy="6858000"/>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3" name="Google Shape;423;p12"/>
          <p:cNvSpPr txBox="1"/>
          <p:nvPr>
            <p:ph type="title"/>
          </p:nvPr>
        </p:nvSpPr>
        <p:spPr>
          <a:xfrm>
            <a:off x="5411931" y="452718"/>
            <a:ext cx="4638903" cy="14005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4200"/>
              <a:buFont typeface="Century Gothic"/>
              <a:buNone/>
            </a:pPr>
            <a:r>
              <a:rPr lang="en-US" sz="4200">
                <a:solidFill>
                  <a:schemeClr val="lt1"/>
                </a:solidFill>
              </a:rPr>
              <a:t>A Changing Society</a:t>
            </a:r>
            <a:endParaRPr/>
          </a:p>
        </p:txBody>
      </p:sp>
      <p:sp>
        <p:nvSpPr>
          <p:cNvPr id="424" name="Google Shape;424;p12"/>
          <p:cNvSpPr/>
          <p:nvPr/>
        </p:nvSpPr>
        <p:spPr>
          <a:xfrm flipH="1">
            <a:off x="4628375" y="-1573"/>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Background pattern&#10;&#10;Description automatically generated" id="425" name="Google Shape;425;p12"/>
          <p:cNvPicPr preferRelativeResize="0"/>
          <p:nvPr/>
        </p:nvPicPr>
        <p:blipFill rotWithShape="1">
          <a:blip r:embed="rId9">
            <a:alphaModFix/>
          </a:blip>
          <a:srcRect b="2" l="6247" r="17975" t="0"/>
          <a:stretch/>
        </p:blipFill>
        <p:spPr>
          <a:xfrm>
            <a:off x="3" y="10"/>
            <a:ext cx="4973099" cy="6857991"/>
          </a:xfrm>
          <a:custGeom>
            <a:rect b="b" l="l" r="r" t="t"/>
            <a:pathLst>
              <a:path extrusionOk="0" h="6858001" w="4973099">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a:noFill/>
          <a:ln>
            <a:noFill/>
          </a:ln>
        </p:spPr>
      </p:pic>
      <p:sp>
        <p:nvSpPr>
          <p:cNvPr id="426" name="Google Shape;426;p12"/>
          <p:cNvSpPr/>
          <p:nvPr/>
        </p:nvSpPr>
        <p:spPr>
          <a:xfrm>
            <a:off x="10442448"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2"/>
          <p:cNvSpPr txBox="1"/>
          <p:nvPr>
            <p:ph idx="1" type="body"/>
          </p:nvPr>
        </p:nvSpPr>
        <p:spPr>
          <a:xfrm>
            <a:off x="5411931" y="2305966"/>
            <a:ext cx="6239944" cy="38668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720"/>
              <a:buNone/>
            </a:pPr>
            <a:r>
              <a:t/>
            </a:r>
            <a:endParaRPr sz="900">
              <a:solidFill>
                <a:schemeClr val="lt1"/>
              </a:solidFill>
            </a:endParaRPr>
          </a:p>
          <a:p>
            <a:pPr indent="0" lvl="0" marL="0" rtl="0" algn="l">
              <a:lnSpc>
                <a:spcPct val="90000"/>
              </a:lnSpc>
              <a:spcBef>
                <a:spcPts val="1000"/>
              </a:spcBef>
              <a:spcAft>
                <a:spcPts val="0"/>
              </a:spcAft>
              <a:buSzPts val="1440"/>
              <a:buNone/>
            </a:pPr>
            <a:r>
              <a:rPr lang="en-US" sz="1800">
                <a:solidFill>
                  <a:schemeClr val="lt1"/>
                </a:solidFill>
              </a:rPr>
              <a:t>27 states have partially or fully decriminalized some offenses for marijuana possession</a:t>
            </a:r>
            <a:endParaRPr/>
          </a:p>
          <a:p>
            <a:pPr indent="0" lvl="0" marL="0" rtl="0" algn="l">
              <a:lnSpc>
                <a:spcPct val="90000"/>
              </a:lnSpc>
              <a:spcBef>
                <a:spcPts val="1000"/>
              </a:spcBef>
              <a:spcAft>
                <a:spcPts val="0"/>
              </a:spcAft>
              <a:buSzPts val="720"/>
              <a:buFont typeface="Noto Sans Symbols"/>
              <a:buNone/>
            </a:pPr>
            <a:r>
              <a:t/>
            </a:r>
            <a:endParaRPr sz="900">
              <a:solidFill>
                <a:schemeClr val="lt1"/>
              </a:solidFill>
            </a:endParaRPr>
          </a:p>
          <a:p>
            <a:pPr indent="0" lvl="0" marL="0" rtl="0" algn="l">
              <a:lnSpc>
                <a:spcPct val="90000"/>
              </a:lnSpc>
              <a:spcBef>
                <a:spcPts val="1000"/>
              </a:spcBef>
              <a:spcAft>
                <a:spcPts val="0"/>
              </a:spcAft>
              <a:buSzPts val="1440"/>
              <a:buNone/>
            </a:pPr>
            <a:r>
              <a:rPr lang="en-US" sz="1800">
                <a:solidFill>
                  <a:schemeClr val="lt1"/>
                </a:solidFill>
              </a:rPr>
              <a:t>Legal medical use:</a:t>
            </a:r>
            <a:endParaRPr/>
          </a:p>
          <a:p>
            <a:pPr indent="-228600" lvl="2" marL="457200" rtl="0" algn="l">
              <a:lnSpc>
                <a:spcPct val="90000"/>
              </a:lnSpc>
              <a:spcBef>
                <a:spcPts val="1000"/>
              </a:spcBef>
              <a:spcAft>
                <a:spcPts val="0"/>
              </a:spcAft>
              <a:buSzPts val="1080"/>
              <a:buChar char="►"/>
            </a:pPr>
            <a:r>
              <a:rPr lang="en-US">
                <a:solidFill>
                  <a:schemeClr val="lt1"/>
                </a:solidFill>
              </a:rPr>
              <a:t>37 states and the District of Columbia </a:t>
            </a:r>
            <a:endParaRPr/>
          </a:p>
          <a:p>
            <a:pPr indent="-228600" lvl="2" marL="457200" rtl="0" algn="l">
              <a:lnSpc>
                <a:spcPct val="90000"/>
              </a:lnSpc>
              <a:spcBef>
                <a:spcPts val="1000"/>
              </a:spcBef>
              <a:spcAft>
                <a:spcPts val="0"/>
              </a:spcAft>
              <a:buSzPts val="1080"/>
              <a:buChar char="►"/>
            </a:pPr>
            <a:r>
              <a:rPr lang="en-US">
                <a:solidFill>
                  <a:schemeClr val="lt1"/>
                </a:solidFill>
              </a:rPr>
              <a:t>4 U.S. territories</a:t>
            </a:r>
            <a:endParaRPr/>
          </a:p>
          <a:p>
            <a:pPr indent="0" lvl="2" marL="228600" rtl="0" algn="l">
              <a:lnSpc>
                <a:spcPct val="90000"/>
              </a:lnSpc>
              <a:spcBef>
                <a:spcPts val="1000"/>
              </a:spcBef>
              <a:spcAft>
                <a:spcPts val="0"/>
              </a:spcAft>
              <a:buSzPts val="720"/>
              <a:buNone/>
            </a:pPr>
            <a:r>
              <a:t/>
            </a:r>
            <a:endParaRPr sz="900">
              <a:solidFill>
                <a:schemeClr val="lt1"/>
              </a:solidFill>
            </a:endParaRPr>
          </a:p>
          <a:p>
            <a:pPr indent="0" lvl="0" marL="0" rtl="0" algn="l">
              <a:lnSpc>
                <a:spcPct val="90000"/>
              </a:lnSpc>
              <a:spcBef>
                <a:spcPts val="1000"/>
              </a:spcBef>
              <a:spcAft>
                <a:spcPts val="0"/>
              </a:spcAft>
              <a:buSzPts val="1440"/>
              <a:buNone/>
            </a:pPr>
            <a:r>
              <a:rPr lang="en-US" sz="1800">
                <a:solidFill>
                  <a:schemeClr val="lt1"/>
                </a:solidFill>
              </a:rPr>
              <a:t>Legal recreational use:</a:t>
            </a:r>
            <a:endParaRPr/>
          </a:p>
          <a:p>
            <a:pPr indent="-228600" lvl="2" marL="457200" rtl="0" algn="l">
              <a:lnSpc>
                <a:spcPct val="90000"/>
              </a:lnSpc>
              <a:spcBef>
                <a:spcPts val="1000"/>
              </a:spcBef>
              <a:spcAft>
                <a:spcPts val="0"/>
              </a:spcAft>
              <a:buSzPts val="1080"/>
              <a:buChar char="►"/>
            </a:pPr>
            <a:r>
              <a:rPr lang="en-US">
                <a:solidFill>
                  <a:schemeClr val="lt1"/>
                </a:solidFill>
              </a:rPr>
              <a:t>19 states and the District of Columbia </a:t>
            </a:r>
            <a:endParaRPr/>
          </a:p>
          <a:p>
            <a:pPr indent="-228600" lvl="2" marL="457200" rtl="0" algn="l">
              <a:lnSpc>
                <a:spcPct val="90000"/>
              </a:lnSpc>
              <a:spcBef>
                <a:spcPts val="1000"/>
              </a:spcBef>
              <a:spcAft>
                <a:spcPts val="0"/>
              </a:spcAft>
              <a:buSzPts val="1080"/>
              <a:buChar char="►"/>
            </a:pPr>
            <a:r>
              <a:rPr lang="en-US">
                <a:solidFill>
                  <a:schemeClr val="lt1"/>
                </a:solidFill>
              </a:rPr>
              <a:t>2 U.S. territories</a:t>
            </a:r>
            <a:endParaRPr/>
          </a:p>
          <a:p>
            <a:pPr indent="-137159" lvl="2" marL="457200" rtl="0" algn="l">
              <a:lnSpc>
                <a:spcPct val="90000"/>
              </a:lnSpc>
              <a:spcBef>
                <a:spcPts val="1000"/>
              </a:spcBef>
              <a:spcAft>
                <a:spcPts val="0"/>
              </a:spcAft>
              <a:buSzPts val="1440"/>
              <a:buNone/>
            </a:pPr>
            <a:r>
              <a:t/>
            </a:r>
            <a:endParaRPr>
              <a:solidFill>
                <a:schemeClr val="lt1"/>
              </a:solidFill>
            </a:endParaRPr>
          </a:p>
        </p:txBody>
      </p:sp>
      <p:sp>
        <p:nvSpPr>
          <p:cNvPr id="428" name="Google Shape;428;p12"/>
          <p:cNvSpPr txBox="1"/>
          <p:nvPr/>
        </p:nvSpPr>
        <p:spPr>
          <a:xfrm>
            <a:off x="5411931" y="6453610"/>
            <a:ext cx="693295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lt1"/>
                </a:solidFill>
                <a:latin typeface="Arial"/>
                <a:ea typeface="Arial"/>
                <a:cs typeface="Arial"/>
                <a:sym typeface="Arial"/>
              </a:rPr>
              <a:t>National Organization for the Reform of MJ Laws, www.NORML.org</a:t>
            </a:r>
            <a:endParaRPr/>
          </a:p>
        </p:txBody>
      </p:sp>
      <p:cxnSp>
        <p:nvCxnSpPr>
          <p:cNvPr id="429" name="Google Shape;429;p12"/>
          <p:cNvCxnSpPr/>
          <p:nvPr/>
        </p:nvCxnSpPr>
        <p:spPr>
          <a:xfrm>
            <a:off x="5517223" y="2370704"/>
            <a:ext cx="2589087" cy="0"/>
          </a:xfrm>
          <a:prstGeom prst="straightConnector1">
            <a:avLst/>
          </a:prstGeom>
          <a:noFill/>
          <a:ln cap="rnd" cmpd="sng" w="19050">
            <a:solidFill>
              <a:schemeClr val="accent1"/>
            </a:solidFill>
            <a:prstDash val="solid"/>
            <a:round/>
            <a:headEnd len="sm" w="sm" type="none"/>
            <a:tailEnd len="sm" w="sm" type="none"/>
          </a:ln>
        </p:spPr>
      </p:cxnSp>
      <p:sp>
        <p:nvSpPr>
          <p:cNvPr id="430" name="Google Shape;430;p12"/>
          <p:cNvSpPr txBox="1"/>
          <p:nvPr/>
        </p:nvSpPr>
        <p:spPr>
          <a:xfrm>
            <a:off x="5444574" y="1843203"/>
            <a:ext cx="5679038" cy="461665"/>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50433A"/>
              </a:buClr>
              <a:buSzPts val="2400"/>
              <a:buFont typeface="Century Gothic"/>
              <a:buNone/>
            </a:pPr>
            <a:r>
              <a:rPr b="1" lang="en-US" sz="2400">
                <a:solidFill>
                  <a:srgbClr val="50433A"/>
                </a:solidFill>
                <a:latin typeface="Century Gothic"/>
                <a:ea typeface="Century Gothic"/>
                <a:cs typeface="Century Gothic"/>
                <a:sym typeface="Century Gothic"/>
              </a:rPr>
              <a:t>2023</a:t>
            </a:r>
            <a:endParaRPr/>
          </a:p>
        </p:txBody>
      </p:sp>
      <p:pic>
        <p:nvPicPr>
          <p:cNvPr descr="A picture containing graphics, orange, creativity&#10;&#10;Description automatically generated" id="431" name="Google Shape;431;p12"/>
          <p:cNvPicPr preferRelativeResize="0"/>
          <p:nvPr/>
        </p:nvPicPr>
        <p:blipFill rotWithShape="1">
          <a:blip r:embed="rId10">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50000">
              <a:srgbClr val="EEEAE8"/>
            </a:gs>
            <a:gs pos="100000">
              <a:srgbClr val="9E7C74"/>
            </a:gs>
          </a:gsLst>
          <a:lin ang="5400000" scaled="0"/>
        </a:gradFill>
      </p:bgPr>
    </p:bg>
    <p:spTree>
      <p:nvGrpSpPr>
        <p:cNvPr id="436" name="Shape 436"/>
        <p:cNvGrpSpPr/>
        <p:nvPr/>
      </p:nvGrpSpPr>
      <p:grpSpPr>
        <a:xfrm>
          <a:off x="0" y="0"/>
          <a:ext cx="0" cy="0"/>
          <a:chOff x="0" y="0"/>
          <a:chExt cx="0" cy="0"/>
        </a:xfrm>
      </p:grpSpPr>
      <p:sp>
        <p:nvSpPr>
          <p:cNvPr id="437" name="Google Shape;437;p13"/>
          <p:cNvSpPr txBox="1"/>
          <p:nvPr>
            <p:ph type="title"/>
          </p:nvPr>
        </p:nvSpPr>
        <p:spPr>
          <a:xfrm>
            <a:off x="548640" y="990600"/>
            <a:ext cx="10805160" cy="70788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2060"/>
              </a:buClr>
              <a:buSzPts val="4000"/>
              <a:buFont typeface="Century Gothic"/>
              <a:buNone/>
            </a:pPr>
            <a:r>
              <a:rPr lang="en-US">
                <a:solidFill>
                  <a:srgbClr val="002060"/>
                </a:solidFill>
              </a:rPr>
              <a:t>Marijuana extracts</a:t>
            </a:r>
            <a:endParaRPr/>
          </a:p>
        </p:txBody>
      </p:sp>
      <p:sp>
        <p:nvSpPr>
          <p:cNvPr id="438" name="Google Shape;438;p13"/>
          <p:cNvSpPr txBox="1"/>
          <p:nvPr>
            <p:ph idx="2" type="body"/>
          </p:nvPr>
        </p:nvSpPr>
        <p:spPr>
          <a:xfrm>
            <a:off x="2018544" y="2280181"/>
            <a:ext cx="7680960" cy="42473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600"/>
              <a:buNone/>
            </a:pPr>
            <a:r>
              <a:rPr lang="en-US">
                <a:solidFill>
                  <a:srgbClr val="50433A"/>
                </a:solidFill>
              </a:rPr>
              <a:t>“BHO” - Hash oil or Honey oil                    a gooey liquid </a:t>
            </a:r>
            <a:endParaRPr/>
          </a:p>
        </p:txBody>
      </p:sp>
      <p:pic>
        <p:nvPicPr>
          <p:cNvPr descr="Potion with solid fill" id="439" name="Google Shape;439;p13"/>
          <p:cNvPicPr preferRelativeResize="0"/>
          <p:nvPr>
            <p:ph idx="3" type="pic"/>
          </p:nvPr>
        </p:nvPicPr>
        <p:blipFill rotWithShape="1">
          <a:blip r:embed="rId3">
            <a:alphaModFix/>
          </a:blip>
          <a:srcRect b="0" l="856" r="855" t="0"/>
          <a:stretch/>
        </p:blipFill>
        <p:spPr>
          <a:xfrm>
            <a:off x="5756426" y="1935993"/>
            <a:ext cx="1094116" cy="1113108"/>
          </a:xfrm>
          <a:prstGeom prst="ellipse">
            <a:avLst/>
          </a:prstGeom>
          <a:solidFill>
            <a:schemeClr val="lt1"/>
          </a:solidFill>
          <a:ln>
            <a:noFill/>
          </a:ln>
          <a:effectLst>
            <a:outerShdw blurRad="50800" rotWithShape="0" algn="tl" dir="2700000" dist="38100">
              <a:srgbClr val="000000">
                <a:alpha val="40000"/>
              </a:srgbClr>
            </a:outerShdw>
          </a:effectLst>
        </p:spPr>
      </p:pic>
      <p:sp>
        <p:nvSpPr>
          <p:cNvPr id="440" name="Google Shape;440;p13"/>
          <p:cNvSpPr txBox="1"/>
          <p:nvPr>
            <p:ph idx="5" type="body"/>
          </p:nvPr>
        </p:nvSpPr>
        <p:spPr>
          <a:xfrm>
            <a:off x="2689261" y="3806447"/>
            <a:ext cx="7833360" cy="70788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600"/>
              <a:buNone/>
            </a:pPr>
            <a:r>
              <a:rPr lang="en-US">
                <a:solidFill>
                  <a:srgbClr val="773709"/>
                </a:solidFill>
              </a:rPr>
              <a:t>Wax or Budder                  a soft solid with texture like lip balm</a:t>
            </a:r>
            <a:endParaRPr/>
          </a:p>
          <a:p>
            <a:pPr indent="0" lvl="0" marL="0" rtl="0" algn="l">
              <a:spcBef>
                <a:spcPts val="1000"/>
              </a:spcBef>
              <a:spcAft>
                <a:spcPts val="0"/>
              </a:spcAft>
              <a:buSzPts val="1600"/>
              <a:buNone/>
            </a:pPr>
            <a:r>
              <a:rPr lang="en-US"/>
              <a:t>                  </a:t>
            </a:r>
            <a:endParaRPr/>
          </a:p>
        </p:txBody>
      </p:sp>
      <p:pic>
        <p:nvPicPr>
          <p:cNvPr descr="Hookah with solid fill" id="441" name="Google Shape;441;p13"/>
          <p:cNvPicPr preferRelativeResize="0"/>
          <p:nvPr>
            <p:ph idx="6" type="pic"/>
          </p:nvPr>
        </p:nvPicPr>
        <p:blipFill rotWithShape="1">
          <a:blip r:embed="rId4">
            <a:alphaModFix/>
          </a:blip>
          <a:srcRect b="0" l="853" r="853" t="0"/>
          <a:stretch/>
        </p:blipFill>
        <p:spPr>
          <a:xfrm>
            <a:off x="4774508" y="3502811"/>
            <a:ext cx="910768" cy="926577"/>
          </a:xfrm>
          <a:prstGeom prst="ellipse">
            <a:avLst/>
          </a:prstGeom>
          <a:solidFill>
            <a:schemeClr val="lt1"/>
          </a:solidFill>
          <a:ln>
            <a:noFill/>
          </a:ln>
          <a:effectLst>
            <a:outerShdw blurRad="50800" rotWithShape="0" algn="tl" dir="2700000" dist="38100">
              <a:srgbClr val="000000">
                <a:alpha val="40000"/>
              </a:srgbClr>
            </a:outerShdw>
          </a:effectLst>
        </p:spPr>
      </p:pic>
      <p:sp>
        <p:nvSpPr>
          <p:cNvPr id="442" name="Google Shape;442;p13"/>
          <p:cNvSpPr txBox="1"/>
          <p:nvPr>
            <p:ph idx="8" type="body"/>
          </p:nvPr>
        </p:nvSpPr>
        <p:spPr>
          <a:xfrm>
            <a:off x="2514600" y="5359543"/>
            <a:ext cx="8519160" cy="394143"/>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600"/>
              <a:buNone/>
            </a:pPr>
            <a:r>
              <a:rPr lang="en-US">
                <a:solidFill>
                  <a:srgbClr val="50433A"/>
                </a:solidFill>
              </a:rPr>
              <a:t>Shatter                   a hard, amber-colored solid</a:t>
            </a:r>
            <a:endParaRPr/>
          </a:p>
        </p:txBody>
      </p:sp>
      <p:pic>
        <p:nvPicPr>
          <p:cNvPr descr="Crystals with solid fill" id="443" name="Google Shape;443;p13"/>
          <p:cNvPicPr preferRelativeResize="0"/>
          <p:nvPr>
            <p:ph idx="9" type="pic"/>
          </p:nvPr>
        </p:nvPicPr>
        <p:blipFill rotWithShape="1">
          <a:blip r:embed="rId5">
            <a:alphaModFix/>
          </a:blip>
          <a:srcRect b="0" l="853" r="853" t="0"/>
          <a:stretch/>
        </p:blipFill>
        <p:spPr>
          <a:xfrm>
            <a:off x="3749040" y="5118367"/>
            <a:ext cx="891608" cy="907085"/>
          </a:xfrm>
          <a:prstGeom prst="ellipse">
            <a:avLst/>
          </a:prstGeom>
          <a:solidFill>
            <a:schemeClr val="lt1"/>
          </a:solidFill>
          <a:ln>
            <a:noFill/>
          </a:ln>
          <a:effectLst>
            <a:outerShdw blurRad="50800" rotWithShape="0" algn="tl" dir="2700000" dist="38100">
              <a:srgbClr val="000000">
                <a:alpha val="40000"/>
              </a:srgbClr>
            </a:outerShdw>
          </a:effectLst>
        </p:spPr>
      </p:pic>
      <p:cxnSp>
        <p:nvCxnSpPr>
          <p:cNvPr id="444" name="Google Shape;444;p13"/>
          <p:cNvCxnSpPr/>
          <p:nvPr/>
        </p:nvCxnSpPr>
        <p:spPr>
          <a:xfrm>
            <a:off x="548640" y="4803978"/>
            <a:ext cx="3200400" cy="0"/>
          </a:xfrm>
          <a:prstGeom prst="straightConnector1">
            <a:avLst/>
          </a:prstGeom>
          <a:noFill/>
          <a:ln cap="rnd" cmpd="sng" w="19050">
            <a:solidFill>
              <a:srgbClr val="BFBFBF"/>
            </a:solidFill>
            <a:prstDash val="dot"/>
            <a:round/>
            <a:headEnd len="sm" w="sm" type="none"/>
            <a:tailEnd len="sm" w="sm" type="none"/>
          </a:ln>
        </p:spPr>
      </p:cxnSp>
      <p:sp>
        <p:nvSpPr>
          <p:cNvPr id="445" name="Google Shape;445;p13"/>
          <p:cNvSpPr txBox="1"/>
          <p:nvPr/>
        </p:nvSpPr>
        <p:spPr>
          <a:xfrm>
            <a:off x="548640" y="4864023"/>
            <a:ext cx="1469904" cy="707886"/>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100000"/>
              </a:lnSpc>
              <a:spcBef>
                <a:spcPts val="0"/>
              </a:spcBef>
              <a:spcAft>
                <a:spcPts val="0"/>
              </a:spcAft>
              <a:buClr>
                <a:srgbClr val="50433A"/>
              </a:buClr>
              <a:buSzPct val="100000"/>
              <a:buFont typeface="Century Gothic"/>
              <a:buNone/>
            </a:pPr>
            <a:r>
              <a:rPr b="1" lang="en-US" sz="4000" cap="none">
                <a:solidFill>
                  <a:srgbClr val="50433A"/>
                </a:solidFill>
                <a:latin typeface="Century Gothic"/>
                <a:ea typeface="Century Gothic"/>
                <a:cs typeface="Century Gothic"/>
                <a:sym typeface="Century Gothic"/>
              </a:rPr>
              <a:t>“DABS”</a:t>
            </a:r>
            <a:endParaRPr/>
          </a:p>
        </p:txBody>
      </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2250"/>
                                        <p:tgtEl>
                                          <p:spTgt spid="445"/>
                                        </p:tgtEl>
                                      </p:cBhvr>
                                    </p:animEffect>
                                  </p:childTnLst>
                                </p:cTn>
                              </p:par>
                            </p:childTnLst>
                          </p:cTn>
                        </p:par>
                        <p:par>
                          <p:cTn fill="hold">
                            <p:stCondLst>
                              <p:cond delay="2250"/>
                            </p:stCondLst>
                            <p:childTnLst>
                              <p:par>
                                <p:cTn fill="hold" nodeType="afterEffect" presetClass="entr" presetID="23" presetSubtype="16">
                                  <p:stCondLst>
                                    <p:cond delay="0"/>
                                  </p:stCondLst>
                                  <p:childTnLst>
                                    <p:set>
                                      <p:cBhvr>
                                        <p:cTn dur="1" fill="hold">
                                          <p:stCondLst>
                                            <p:cond delay="0"/>
                                          </p:stCondLst>
                                        </p:cTn>
                                        <p:tgtEl>
                                          <p:spTgt spid="438">
                                            <p:txEl>
                                              <p:pRg end="0" st="0"/>
                                            </p:txEl>
                                          </p:spTgt>
                                        </p:tgtEl>
                                        <p:attrNameLst>
                                          <p:attrName>style.visibility</p:attrName>
                                        </p:attrNameLst>
                                      </p:cBhvr>
                                      <p:to>
                                        <p:strVal val="visible"/>
                                      </p:to>
                                    </p:set>
                                    <p:anim calcmode="lin" valueType="num">
                                      <p:cBhvr additive="base">
                                        <p:cTn dur="2000"/>
                                        <p:tgtEl>
                                          <p:spTgt spid="438">
                                            <p:txEl>
                                              <p:pRg end="0" st="0"/>
                                            </p:txEl>
                                          </p:spTgt>
                                        </p:tgtEl>
                                        <p:attrNameLst>
                                          <p:attrName>ppt_w</p:attrName>
                                        </p:attrNameLst>
                                      </p:cBhvr>
                                      <p:tavLst>
                                        <p:tav fmla="" tm="0">
                                          <p:val>
                                            <p:strVal val="0"/>
                                          </p:val>
                                        </p:tav>
                                        <p:tav fmla="" tm="100000">
                                          <p:val>
                                            <p:strVal val="#ppt_w"/>
                                          </p:val>
                                        </p:tav>
                                      </p:tavLst>
                                    </p:anim>
                                    <p:anim calcmode="lin" valueType="num">
                                      <p:cBhvr additive="base">
                                        <p:cTn dur="2000"/>
                                        <p:tgtEl>
                                          <p:spTgt spid="438">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4250"/>
                            </p:stCondLst>
                            <p:childTnLst>
                              <p:par>
                                <p:cTn fill="hold" nodeType="afterEffect" presetClass="entr" presetID="23" presetSubtype="16">
                                  <p:stCondLst>
                                    <p:cond delay="0"/>
                                  </p:stCondLst>
                                  <p:childTnLst>
                                    <p:set>
                                      <p:cBhvr>
                                        <p:cTn dur="1" fill="hold">
                                          <p:stCondLst>
                                            <p:cond delay="0"/>
                                          </p:stCondLst>
                                        </p:cTn>
                                        <p:tgtEl>
                                          <p:spTgt spid="440">
                                            <p:txEl>
                                              <p:pRg end="0" st="0"/>
                                            </p:txEl>
                                          </p:spTgt>
                                        </p:tgtEl>
                                        <p:attrNameLst>
                                          <p:attrName>style.visibility</p:attrName>
                                        </p:attrNameLst>
                                      </p:cBhvr>
                                      <p:to>
                                        <p:strVal val="visible"/>
                                      </p:to>
                                    </p:set>
                                    <p:anim calcmode="lin" valueType="num">
                                      <p:cBhvr additive="base">
                                        <p:cTn dur="2000"/>
                                        <p:tgtEl>
                                          <p:spTgt spid="440">
                                            <p:txEl>
                                              <p:pRg end="0" st="0"/>
                                            </p:txEl>
                                          </p:spTgt>
                                        </p:tgtEl>
                                        <p:attrNameLst>
                                          <p:attrName>ppt_w</p:attrName>
                                        </p:attrNameLst>
                                      </p:cBhvr>
                                      <p:tavLst>
                                        <p:tav fmla="" tm="0">
                                          <p:val>
                                            <p:strVal val="0"/>
                                          </p:val>
                                        </p:tav>
                                        <p:tav fmla="" tm="100000">
                                          <p:val>
                                            <p:strVal val="#ppt_w"/>
                                          </p:val>
                                        </p:tav>
                                      </p:tavLst>
                                    </p:anim>
                                    <p:anim calcmode="lin" valueType="num">
                                      <p:cBhvr additive="base">
                                        <p:cTn dur="2000"/>
                                        <p:tgtEl>
                                          <p:spTgt spid="440">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6250"/>
                            </p:stCondLst>
                            <p:childTnLst>
                              <p:par>
                                <p:cTn fill="hold" nodeType="afterEffect" presetClass="entr" presetID="23" presetSubtype="16">
                                  <p:stCondLst>
                                    <p:cond delay="0"/>
                                  </p:stCondLst>
                                  <p:childTnLst>
                                    <p:set>
                                      <p:cBhvr>
                                        <p:cTn dur="1" fill="hold">
                                          <p:stCondLst>
                                            <p:cond delay="0"/>
                                          </p:stCondLst>
                                        </p:cTn>
                                        <p:tgtEl>
                                          <p:spTgt spid="440">
                                            <p:txEl>
                                              <p:pRg end="1" st="1"/>
                                            </p:txEl>
                                          </p:spTgt>
                                        </p:tgtEl>
                                        <p:attrNameLst>
                                          <p:attrName>style.visibility</p:attrName>
                                        </p:attrNameLst>
                                      </p:cBhvr>
                                      <p:to>
                                        <p:strVal val="visible"/>
                                      </p:to>
                                    </p:set>
                                    <p:anim calcmode="lin" valueType="num">
                                      <p:cBhvr additive="base">
                                        <p:cTn dur="2000"/>
                                        <p:tgtEl>
                                          <p:spTgt spid="440">
                                            <p:txEl>
                                              <p:pRg end="1" st="1"/>
                                            </p:txEl>
                                          </p:spTgt>
                                        </p:tgtEl>
                                        <p:attrNameLst>
                                          <p:attrName>ppt_w</p:attrName>
                                        </p:attrNameLst>
                                      </p:cBhvr>
                                      <p:tavLst>
                                        <p:tav fmla="" tm="0">
                                          <p:val>
                                            <p:strVal val="0"/>
                                          </p:val>
                                        </p:tav>
                                        <p:tav fmla="" tm="100000">
                                          <p:val>
                                            <p:strVal val="#ppt_w"/>
                                          </p:val>
                                        </p:tav>
                                      </p:tavLst>
                                    </p:anim>
                                    <p:anim calcmode="lin" valueType="num">
                                      <p:cBhvr additive="base">
                                        <p:cTn dur="2000"/>
                                        <p:tgtEl>
                                          <p:spTgt spid="440">
                                            <p:txEl>
                                              <p:pRg end="1" st="1"/>
                                            </p:txEl>
                                          </p:spTgt>
                                        </p:tgtEl>
                                        <p:attrNameLst>
                                          <p:attrName>ppt_h</p:attrName>
                                        </p:attrNameLst>
                                      </p:cBhvr>
                                      <p:tavLst>
                                        <p:tav fmla="" tm="0">
                                          <p:val>
                                            <p:strVal val="0"/>
                                          </p:val>
                                        </p:tav>
                                        <p:tav fmla="" tm="100000">
                                          <p:val>
                                            <p:strVal val="#ppt_h"/>
                                          </p:val>
                                        </p:tav>
                                      </p:tavLst>
                                    </p:anim>
                                  </p:childTnLst>
                                </p:cTn>
                              </p:par>
                            </p:childTnLst>
                          </p:cTn>
                        </p:par>
                        <p:par>
                          <p:cTn fill="hold">
                            <p:stCondLst>
                              <p:cond delay="8250"/>
                            </p:stCondLst>
                            <p:childTnLst>
                              <p:par>
                                <p:cTn fill="hold" nodeType="afterEffect" presetClass="entr" presetID="23" presetSubtype="16">
                                  <p:stCondLst>
                                    <p:cond delay="250"/>
                                  </p:stCondLst>
                                  <p:childTnLst>
                                    <p:set>
                                      <p:cBhvr>
                                        <p:cTn dur="1" fill="hold">
                                          <p:stCondLst>
                                            <p:cond delay="0"/>
                                          </p:stCondLst>
                                        </p:cTn>
                                        <p:tgtEl>
                                          <p:spTgt spid="442">
                                            <p:txEl>
                                              <p:pRg end="0" st="0"/>
                                            </p:txEl>
                                          </p:spTgt>
                                        </p:tgtEl>
                                        <p:attrNameLst>
                                          <p:attrName>style.visibility</p:attrName>
                                        </p:attrNameLst>
                                      </p:cBhvr>
                                      <p:to>
                                        <p:strVal val="visible"/>
                                      </p:to>
                                    </p:set>
                                    <p:anim calcmode="lin" valueType="num">
                                      <p:cBhvr additive="base">
                                        <p:cTn dur="2000"/>
                                        <p:tgtEl>
                                          <p:spTgt spid="442">
                                            <p:txEl>
                                              <p:pRg end="0" st="0"/>
                                            </p:txEl>
                                          </p:spTgt>
                                        </p:tgtEl>
                                        <p:attrNameLst>
                                          <p:attrName>ppt_w</p:attrName>
                                        </p:attrNameLst>
                                      </p:cBhvr>
                                      <p:tavLst>
                                        <p:tav fmla="" tm="0">
                                          <p:val>
                                            <p:strVal val="0"/>
                                          </p:val>
                                        </p:tav>
                                        <p:tav fmla="" tm="100000">
                                          <p:val>
                                            <p:strVal val="#ppt_w"/>
                                          </p:val>
                                        </p:tav>
                                      </p:tavLst>
                                    </p:anim>
                                    <p:anim calcmode="lin" valueType="num">
                                      <p:cBhvr additive="base">
                                        <p:cTn dur="2000"/>
                                        <p:tgtEl>
                                          <p:spTgt spid="442">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pic>
        <p:nvPicPr>
          <p:cNvPr id="450" name="Google Shape;450;p14"/>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451" name="Google Shape;451;p14"/>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452" name="Google Shape;452;p14"/>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14"/>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454" name="Google Shape;454;p14"/>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455" name="Google Shape;455;p1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4"/>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457" name="Google Shape;457;p1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4"/>
          <p:cNvSpPr/>
          <p:nvPr/>
        </p:nvSpPr>
        <p:spPr>
          <a:xfrm>
            <a:off x="8719939" y="1460230"/>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459" name="Google Shape;459;p14"/>
          <p:cNvSpPr/>
          <p:nvPr/>
        </p:nvSpPr>
        <p:spPr>
          <a:xfrm>
            <a:off x="1" y="1762067"/>
            <a:ext cx="12192417"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460" name="Google Shape;460;p14"/>
          <p:cNvSpPr txBox="1"/>
          <p:nvPr>
            <p:ph type="ctrTitle"/>
          </p:nvPr>
        </p:nvSpPr>
        <p:spPr>
          <a:xfrm>
            <a:off x="1103312" y="452718"/>
            <a:ext cx="8947522"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4200"/>
              <a:buFont typeface="Century Gothic"/>
              <a:buNone/>
            </a:pPr>
            <a:r>
              <a:rPr b="0" i="0" lang="en-US" sz="4200">
                <a:solidFill>
                  <a:srgbClr val="FFFFFF"/>
                </a:solidFill>
                <a:latin typeface="Century Gothic"/>
                <a:ea typeface="Century Gothic"/>
                <a:cs typeface="Century Gothic"/>
                <a:sym typeface="Century Gothic"/>
              </a:rPr>
              <a:t>POTENCY</a:t>
            </a:r>
            <a:endParaRPr/>
          </a:p>
        </p:txBody>
      </p:sp>
      <p:sp>
        <p:nvSpPr>
          <p:cNvPr id="461" name="Google Shape;461;p14"/>
          <p:cNvSpPr txBox="1"/>
          <p:nvPr>
            <p:ph idx="4294967295" type="body"/>
          </p:nvPr>
        </p:nvSpPr>
        <p:spPr>
          <a:xfrm>
            <a:off x="1103312" y="2763520"/>
            <a:ext cx="10020300" cy="3484879"/>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560"/>
              <a:buNone/>
            </a:pPr>
            <a:r>
              <a:rPr lang="en-US" sz="3200">
                <a:latin typeface="Arial"/>
                <a:ea typeface="Arial"/>
                <a:cs typeface="Arial"/>
                <a:sym typeface="Arial"/>
              </a:rPr>
              <a:t>Marijuana extracts are </a:t>
            </a:r>
            <a:endParaRPr/>
          </a:p>
          <a:p>
            <a:pPr indent="0" lvl="0" marL="0" rtl="0" algn="ctr">
              <a:spcBef>
                <a:spcPts val="1000"/>
              </a:spcBef>
              <a:spcAft>
                <a:spcPts val="0"/>
              </a:spcAft>
              <a:buSzPts val="2560"/>
              <a:buNone/>
            </a:pPr>
            <a:r>
              <a:rPr b="1" lang="en-US" sz="3200">
                <a:solidFill>
                  <a:srgbClr val="980000"/>
                </a:solidFill>
                <a:latin typeface="Arial"/>
                <a:ea typeface="Arial"/>
                <a:cs typeface="Arial"/>
                <a:sym typeface="Arial"/>
              </a:rPr>
              <a:t>200-400</a:t>
            </a:r>
            <a:r>
              <a:rPr lang="en-US" sz="3200">
                <a:latin typeface="Arial"/>
                <a:ea typeface="Arial"/>
                <a:cs typeface="Arial"/>
                <a:sym typeface="Arial"/>
              </a:rPr>
              <a:t> times the potency </a:t>
            </a:r>
            <a:endParaRPr/>
          </a:p>
          <a:p>
            <a:pPr indent="0" lvl="0" marL="0" rtl="0" algn="ctr">
              <a:spcBef>
                <a:spcPts val="1000"/>
              </a:spcBef>
              <a:spcAft>
                <a:spcPts val="0"/>
              </a:spcAft>
              <a:buSzPts val="2560"/>
              <a:buNone/>
            </a:pPr>
            <a:r>
              <a:rPr lang="en-US" sz="3200">
                <a:latin typeface="Arial"/>
                <a:ea typeface="Arial"/>
                <a:cs typeface="Arial"/>
                <a:sym typeface="Arial"/>
              </a:rPr>
              <a:t>of the marijuana of a few decades ago </a:t>
            </a:r>
            <a:endParaRPr/>
          </a:p>
          <a:p>
            <a:pPr indent="0" lvl="0" marL="0" rtl="0" algn="ctr">
              <a:spcBef>
                <a:spcPts val="1000"/>
              </a:spcBef>
              <a:spcAft>
                <a:spcPts val="0"/>
              </a:spcAft>
              <a:buSzPts val="2560"/>
              <a:buNone/>
            </a:pPr>
            <a:r>
              <a:t/>
            </a:r>
            <a:endParaRPr sz="3200">
              <a:latin typeface="Arial"/>
              <a:ea typeface="Arial"/>
              <a:cs typeface="Arial"/>
              <a:sym typeface="Arial"/>
            </a:endParaRPr>
          </a:p>
        </p:txBody>
      </p:sp>
      <p:pic>
        <p:nvPicPr>
          <p:cNvPr descr="A picture containing graphics, orange, creativity&#10;&#10;Description automatically generated" id="462" name="Google Shape;462;p14"/>
          <p:cNvPicPr preferRelativeResize="0"/>
          <p:nvPr/>
        </p:nvPicPr>
        <p:blipFill rotWithShape="1">
          <a:blip r:embed="rId8">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15"/>
          <p:cNvSpPr/>
          <p:nvPr>
            <p:ph idx="2" type="pic"/>
          </p:nvPr>
        </p:nvSpPr>
        <p:spPr>
          <a:xfrm>
            <a:off x="-996159" y="-336883"/>
            <a:ext cx="13188160" cy="7658314"/>
          </a:xfrm>
          <a:prstGeom prst="rect">
            <a:avLst/>
          </a:prstGeom>
          <a:solidFill>
            <a:schemeClr val="dk1"/>
          </a:solidFill>
          <a:ln>
            <a:noFill/>
          </a:ln>
        </p:spPr>
      </p:sp>
      <p:sp>
        <p:nvSpPr>
          <p:cNvPr id="469" name="Google Shape;469;p15"/>
          <p:cNvSpPr txBox="1"/>
          <p:nvPr>
            <p:ph idx="1" type="body"/>
          </p:nvPr>
        </p:nvSpPr>
        <p:spPr>
          <a:xfrm rot="-2005898">
            <a:off x="1243479" y="-315505"/>
            <a:ext cx="1218268" cy="8496081"/>
          </a:xfrm>
          <a:prstGeom prst="rect">
            <a:avLst/>
          </a:prstGeom>
          <a:solidFill>
            <a:srgbClr val="C59A00"/>
          </a:solid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 </a:t>
            </a:r>
            <a:endParaRPr/>
          </a:p>
        </p:txBody>
      </p:sp>
      <p:sp>
        <p:nvSpPr>
          <p:cNvPr id="470" name="Google Shape;470;p15"/>
          <p:cNvSpPr txBox="1"/>
          <p:nvPr>
            <p:ph idx="3" type="body"/>
          </p:nvPr>
        </p:nvSpPr>
        <p:spPr>
          <a:xfrm>
            <a:off x="533401" y="496399"/>
            <a:ext cx="3886200" cy="5592537"/>
          </a:xfrm>
          <a:prstGeom prst="rect">
            <a:avLst/>
          </a:prstGeom>
          <a:solidFill>
            <a:srgbClr val="A69589"/>
          </a:solidFill>
          <a:ln>
            <a:noFill/>
          </a:ln>
          <a:effectLst>
            <a:outerShdw blurRad="3556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rPr lang="en-US"/>
              <a:t> </a:t>
            </a:r>
            <a:endParaRPr/>
          </a:p>
        </p:txBody>
      </p:sp>
      <p:sp>
        <p:nvSpPr>
          <p:cNvPr id="471" name="Google Shape;471;p15"/>
          <p:cNvSpPr/>
          <p:nvPr>
            <p:ph idx="5" type="body"/>
          </p:nvPr>
        </p:nvSpPr>
        <p:spPr>
          <a:xfrm rot="10800000">
            <a:off x="314325" y="4953000"/>
            <a:ext cx="1143000" cy="1790700"/>
          </a:xfrm>
          <a:prstGeom prst="triangle">
            <a:avLst>
              <a:gd fmla="val 100000" name="adj"/>
            </a:avLst>
          </a:prstGeom>
          <a:solidFill>
            <a:srgbClr val="FFC000"/>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rPr lang="en-US"/>
              <a:t> </a:t>
            </a:r>
            <a:endParaRPr/>
          </a:p>
        </p:txBody>
      </p:sp>
      <p:sp>
        <p:nvSpPr>
          <p:cNvPr id="472" name="Google Shape;472;p15"/>
          <p:cNvSpPr txBox="1"/>
          <p:nvPr/>
        </p:nvSpPr>
        <p:spPr>
          <a:xfrm>
            <a:off x="8305800" y="6041118"/>
            <a:ext cx="31242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chemeClr val="lt1"/>
                </a:solidFill>
                <a:latin typeface="Century Gothic"/>
                <a:ea typeface="Century Gothic"/>
                <a:cs typeface="Century Gothic"/>
                <a:sym typeface="Century Gothic"/>
              </a:rPr>
              <a:t>NIDA.gov</a:t>
            </a:r>
            <a:endParaRPr/>
          </a:p>
        </p:txBody>
      </p:sp>
      <p:sp>
        <p:nvSpPr>
          <p:cNvPr id="473" name="Google Shape;473;p15"/>
          <p:cNvSpPr txBox="1"/>
          <p:nvPr/>
        </p:nvSpPr>
        <p:spPr>
          <a:xfrm>
            <a:off x="5379280" y="962805"/>
            <a:ext cx="6279319" cy="4416594"/>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300">
              <a:solidFill>
                <a:srgbClr val="50433A"/>
              </a:solidFill>
              <a:latin typeface="Arial"/>
              <a:ea typeface="Arial"/>
              <a:cs typeface="Arial"/>
              <a:sym typeface="Arial"/>
            </a:endParaRPr>
          </a:p>
          <a:p>
            <a:pPr indent="0" lvl="0" marL="182880" marR="0" rtl="0" algn="l">
              <a:spcBef>
                <a:spcPts val="1200"/>
              </a:spcBef>
              <a:spcAft>
                <a:spcPts val="0"/>
              </a:spcAft>
              <a:buNone/>
            </a:pPr>
            <a:r>
              <a:rPr lang="en-US" sz="2300">
                <a:solidFill>
                  <a:srgbClr val="50433A"/>
                </a:solidFill>
                <a:latin typeface="Arial"/>
                <a:ea typeface="Arial"/>
                <a:cs typeface="Arial"/>
                <a:sym typeface="Arial"/>
              </a:rPr>
              <a:t>Loss of coordination and slower reaction times, altered sense of time</a:t>
            </a:r>
            <a:endParaRPr/>
          </a:p>
          <a:p>
            <a:pPr indent="-342900" lvl="2" marL="640080" marR="0" rtl="0" algn="l">
              <a:spcBef>
                <a:spcPts val="1200"/>
              </a:spcBef>
              <a:spcAft>
                <a:spcPts val="0"/>
              </a:spcAft>
              <a:buClr>
                <a:srgbClr val="50433A"/>
              </a:buClr>
              <a:buSzPts val="2300"/>
              <a:buFont typeface="Arial"/>
              <a:buChar char="•"/>
            </a:pPr>
            <a:r>
              <a:rPr b="0" i="0" lang="en-US" sz="2300" u="none" cap="none" strike="noStrike">
                <a:solidFill>
                  <a:srgbClr val="50433A"/>
                </a:solidFill>
                <a:latin typeface="Arial"/>
                <a:ea typeface="Arial"/>
                <a:cs typeface="Arial"/>
                <a:sym typeface="Arial"/>
              </a:rPr>
              <a:t>Some people feel relaxed</a:t>
            </a:r>
            <a:endParaRPr/>
          </a:p>
          <a:p>
            <a:pPr indent="-342900" lvl="2" marL="640080" marR="0" rtl="0" algn="l">
              <a:spcBef>
                <a:spcPts val="1200"/>
              </a:spcBef>
              <a:spcAft>
                <a:spcPts val="0"/>
              </a:spcAft>
              <a:buClr>
                <a:srgbClr val="50433A"/>
              </a:buClr>
              <a:buSzPts val="2300"/>
              <a:buFont typeface="Arial"/>
              <a:buChar char="•"/>
            </a:pPr>
            <a:r>
              <a:rPr b="0" i="0" lang="en-US" sz="2300" u="none" cap="none" strike="noStrike">
                <a:solidFill>
                  <a:srgbClr val="50433A"/>
                </a:solidFill>
                <a:latin typeface="Arial"/>
                <a:ea typeface="Arial"/>
                <a:cs typeface="Arial"/>
                <a:sym typeface="Arial"/>
              </a:rPr>
              <a:t>Some people get feelings of anxiety, fear, distrust, even paranoia or panic</a:t>
            </a:r>
            <a:endParaRPr/>
          </a:p>
          <a:p>
            <a:pPr indent="0" lvl="0" marL="182880" marR="0" rtl="0" algn="l">
              <a:spcBef>
                <a:spcPts val="1200"/>
              </a:spcBef>
              <a:spcAft>
                <a:spcPts val="0"/>
              </a:spcAft>
              <a:buNone/>
            </a:pPr>
            <a:r>
              <a:rPr b="0" i="0" lang="en-US" sz="2300">
                <a:solidFill>
                  <a:srgbClr val="50433A"/>
                </a:solidFill>
                <a:latin typeface="Arial"/>
                <a:ea typeface="Arial"/>
                <a:cs typeface="Arial"/>
                <a:sym typeface="Arial"/>
              </a:rPr>
              <a:t>High doses of MJ cause faster heart rate by 20 to 50 beats on average, and elevated blood pressure</a:t>
            </a:r>
            <a:endParaRPr/>
          </a:p>
          <a:p>
            <a:pPr indent="0" lvl="0" marL="0" marR="0" rtl="0" algn="l">
              <a:spcBef>
                <a:spcPts val="1200"/>
              </a:spcBef>
              <a:spcAft>
                <a:spcPts val="0"/>
              </a:spcAft>
              <a:buNone/>
            </a:pPr>
            <a:r>
              <a:t/>
            </a:r>
            <a:endParaRPr sz="2400">
              <a:solidFill>
                <a:srgbClr val="50433A"/>
              </a:solidFill>
              <a:latin typeface="Century Gothic"/>
              <a:ea typeface="Century Gothic"/>
              <a:cs typeface="Century Gothic"/>
              <a:sym typeface="Century Gothic"/>
            </a:endParaRPr>
          </a:p>
        </p:txBody>
      </p:sp>
      <p:sp>
        <p:nvSpPr>
          <p:cNvPr id="474" name="Google Shape;474;p15"/>
          <p:cNvSpPr txBox="1"/>
          <p:nvPr>
            <p:ph type="ctrTitle"/>
          </p:nvPr>
        </p:nvSpPr>
        <p:spPr>
          <a:xfrm>
            <a:off x="494115" y="1950399"/>
            <a:ext cx="3886200" cy="3429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50433A"/>
              </a:buClr>
              <a:buSzPts val="4400"/>
              <a:buFont typeface="Century Gothic"/>
              <a:buNone/>
            </a:pPr>
            <a:r>
              <a:rPr lang="en-US" sz="4400">
                <a:solidFill>
                  <a:srgbClr val="50433A"/>
                </a:solidFill>
              </a:rPr>
              <a:t>Marijuana: Did you know?</a:t>
            </a:r>
            <a:br>
              <a:rPr lang="en-US" sz="4400">
                <a:solidFill>
                  <a:srgbClr val="50433A"/>
                </a:solidFill>
              </a:rPr>
            </a:br>
            <a:endParaRPr sz="4400">
              <a:solidFill>
                <a:srgbClr val="50433A"/>
              </a:solidFill>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9" name="Shape 479"/>
        <p:cNvGrpSpPr/>
        <p:nvPr/>
      </p:nvGrpSpPr>
      <p:grpSpPr>
        <a:xfrm>
          <a:off x="0" y="0"/>
          <a:ext cx="0" cy="0"/>
          <a:chOff x="0" y="0"/>
          <a:chExt cx="0" cy="0"/>
        </a:xfrm>
      </p:grpSpPr>
      <p:pic>
        <p:nvPicPr>
          <p:cNvPr id="480" name="Google Shape;480;p18"/>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481" name="Google Shape;481;p18"/>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482" name="Google Shape;482;p18"/>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3" name="Google Shape;483;p18"/>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484" name="Google Shape;484;p18"/>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485" name="Google Shape;485;p1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8"/>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Historic Highs in Past-Year Marijuana and Hallucinogen Use Among Young Adults (Ages 19-30) in 2021. Graph displays percentage prevalence of past-year marijuana and hallucinogen use among young adults, ranging from 0% - 50% from years 2011 to 2021, as reported by the 2021 Monitoring the Future panel survey. From 2011 to 2014, past-year marijuana use maintained slightly below to slightly above 30%. Starting from 2014, past-year marijuana use steadily increased without decline in young adults. From 2011 to 2021, past-year marijuana use increased by 13.2% in total.  Graph also displays hallucinogen use from 2011 to 2021, during which the percent prevalence of past-year hallucinogen use among young adults ages 19-30 increased from 3.4% in 2011 to 8.1% in 2021 (a total increase of 4.7%). Past-year hallucinogen use had been relatively stable over the past few decades until 2020, when reports of use started to increase dramatically." id="487" name="Google Shape;487;p18"/>
          <p:cNvPicPr preferRelativeResize="0"/>
          <p:nvPr/>
        </p:nvPicPr>
        <p:blipFill rotWithShape="1">
          <a:blip r:embed="rId8">
            <a:alphaModFix/>
          </a:blip>
          <a:srcRect b="0" l="0" r="0" t="0"/>
          <a:stretch/>
        </p:blipFill>
        <p:spPr>
          <a:xfrm>
            <a:off x="4416632" y="643467"/>
            <a:ext cx="6897562" cy="5571066"/>
          </a:xfrm>
          <a:prstGeom prst="rect">
            <a:avLst/>
          </a:prstGeom>
          <a:noFill/>
          <a:ln>
            <a:noFill/>
          </a:ln>
        </p:spPr>
      </p:pic>
      <p:sp>
        <p:nvSpPr>
          <p:cNvPr id="488" name="Google Shape;488;p18"/>
          <p:cNvSpPr txBox="1"/>
          <p:nvPr/>
        </p:nvSpPr>
        <p:spPr>
          <a:xfrm>
            <a:off x="544530" y="2260315"/>
            <a:ext cx="3650385" cy="2999078"/>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Clr>
                <a:schemeClr val="dk1"/>
              </a:buClr>
              <a:buSzPts val="3036"/>
              <a:buFont typeface="Century Gothic"/>
              <a:buNone/>
            </a:pPr>
            <a:r>
              <a:rPr lang="en-US" sz="3036" cap="none">
                <a:solidFill>
                  <a:schemeClr val="dk1"/>
                </a:solidFill>
                <a:latin typeface="Century Gothic"/>
                <a:ea typeface="Century Gothic"/>
                <a:cs typeface="Century Gothic"/>
                <a:sym typeface="Century Gothic"/>
              </a:rPr>
              <a:t>HISTORIC HIGHS IN MARIJUANA &amp; HALLUCINOGEN USE (2021)</a:t>
            </a:r>
            <a:endParaRPr sz="3300" cap="none">
              <a:solidFill>
                <a:schemeClr val="dk1"/>
              </a:solidFill>
              <a:latin typeface="Century Gothic"/>
              <a:ea typeface="Century Gothic"/>
              <a:cs typeface="Century Gothic"/>
              <a:sym typeface="Century Gothic"/>
            </a:endParaRPr>
          </a:p>
        </p:txBody>
      </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487"/>
                                        </p:tgtEl>
                                        <p:attrNameLst>
                                          <p:attrName>style.visibility</p:attrName>
                                        </p:attrNameLst>
                                      </p:cBhvr>
                                      <p:to>
                                        <p:strVal val="visible"/>
                                      </p:to>
                                    </p:set>
                                    <p:animEffect filter="fade" transition="in">
                                      <p:cBhvr>
                                        <p:cTn dur="3750"/>
                                        <p:tgtEl>
                                          <p:spTgt spid="487"/>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225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pic>
        <p:nvPicPr>
          <p:cNvPr id="494" name="Google Shape;494;p19"/>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495" name="Google Shape;495;p19"/>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496" name="Google Shape;496;p19"/>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7" name="Google Shape;497;p19"/>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498" name="Google Shape;498;p19"/>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499" name="Google Shape;499;p1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0" y="-5"/>
            <a:ext cx="12191695" cy="473074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1" name="Google Shape;501;p1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8719939" y="3753695"/>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dk2">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503" name="Google Shape;503;p19"/>
          <p:cNvPicPr preferRelativeResize="0"/>
          <p:nvPr/>
        </p:nvPicPr>
        <p:blipFill rotWithShape="1">
          <a:blip r:embed="rId7">
            <a:alphaModFix/>
          </a:blip>
          <a:srcRect b="13860" l="0" r="2" t="2887"/>
          <a:stretch/>
        </p:blipFill>
        <p:spPr>
          <a:xfrm>
            <a:off x="931895" y="29222"/>
            <a:ext cx="9505612" cy="4451496"/>
          </a:xfrm>
          <a:prstGeom prst="rect">
            <a:avLst/>
          </a:prstGeom>
          <a:noFill/>
          <a:ln>
            <a:noFill/>
          </a:ln>
        </p:spPr>
      </p:pic>
      <p:sp>
        <p:nvSpPr>
          <p:cNvPr id="504" name="Google Shape;504;p19"/>
          <p:cNvSpPr/>
          <p:nvPr/>
        </p:nvSpPr>
        <p:spPr>
          <a:xfrm>
            <a:off x="0" y="4055533"/>
            <a:ext cx="12192000" cy="2802467"/>
          </a:xfrm>
          <a:custGeom>
            <a:rect b="b" l="l" r="r" t="t"/>
            <a:pathLst>
              <a:path extrusionOk="0" h="2802467" w="12192000">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5" name="Google Shape;505;p19"/>
          <p:cNvSpPr txBox="1"/>
          <p:nvPr>
            <p:ph type="title"/>
          </p:nvPr>
        </p:nvSpPr>
        <p:spPr>
          <a:xfrm>
            <a:off x="636916" y="4823787"/>
            <a:ext cx="9149350" cy="868026"/>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EBEBEB"/>
              </a:buClr>
              <a:buSzPts val="4800"/>
              <a:buFont typeface="Century Gothic"/>
              <a:buNone/>
            </a:pPr>
            <a:r>
              <a:rPr b="0" i="0" lang="en-US" sz="4800">
                <a:solidFill>
                  <a:srgbClr val="EBEBEB"/>
                </a:solidFill>
                <a:latin typeface="Century Gothic"/>
                <a:ea typeface="Century Gothic"/>
                <a:cs typeface="Century Gothic"/>
                <a:sym typeface="Century Gothic"/>
              </a:rPr>
              <a:t>    A Changing Society</a:t>
            </a:r>
            <a:endParaRPr/>
          </a:p>
        </p:txBody>
      </p:sp>
      <p:pic>
        <p:nvPicPr>
          <p:cNvPr descr="A picture containing graphics, orange, creativity&#10;&#10;Description automatically generated" id="506" name="Google Shape;506;p19"/>
          <p:cNvPicPr preferRelativeResize="0"/>
          <p:nvPr/>
        </p:nvPicPr>
        <p:blipFill rotWithShape="1">
          <a:blip r:embed="rId9">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pic>
        <p:nvPicPr>
          <p:cNvPr id="511" name="Google Shape;511;p20"/>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512" name="Google Shape;512;p20"/>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513" name="Google Shape;513;p20"/>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4" name="Google Shape;514;p20"/>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515" name="Google Shape;515;p20"/>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516" name="Google Shape;516;p20"/>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txBox="1"/>
          <p:nvPr>
            <p:ph idx="4294967295" type="title"/>
          </p:nvPr>
        </p:nvSpPr>
        <p:spPr>
          <a:xfrm>
            <a:off x="646112" y="452718"/>
            <a:ext cx="5629222" cy="14005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2"/>
              </a:buClr>
              <a:buSzPts val="4200"/>
              <a:buFont typeface="Century Gothic"/>
              <a:buNone/>
            </a:pPr>
            <a:r>
              <a:rPr lang="en-US"/>
              <a:t>Legalities and FDA status</a:t>
            </a:r>
            <a:endParaRPr/>
          </a:p>
        </p:txBody>
      </p:sp>
      <p:sp>
        <p:nvSpPr>
          <p:cNvPr id="518" name="Google Shape;518;p20"/>
          <p:cNvSpPr/>
          <p:nvPr/>
        </p:nvSpPr>
        <p:spPr>
          <a:xfrm rot="-5400000">
            <a:off x="5998731" y="664312"/>
            <a:ext cx="6858001" cy="5529377"/>
          </a:xfrm>
          <a:custGeom>
            <a:rect b="b" l="l" r="r" t="t"/>
            <a:pathLst>
              <a:path extrusionOk="0" h="5529377" w="6858001">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519" name="Google Shape;519;p20"/>
          <p:cNvSpPr/>
          <p:nvPr/>
        </p:nvSpPr>
        <p:spPr>
          <a:xfrm>
            <a:off x="6449843"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New Study Points to MDMA as a Powerful Treatment for PTSD | Time" id="520" name="Google Shape;520;p20"/>
          <p:cNvPicPr preferRelativeResize="0"/>
          <p:nvPr/>
        </p:nvPicPr>
        <p:blipFill rotWithShape="1">
          <a:blip r:embed="rId8">
            <a:alphaModFix/>
          </a:blip>
          <a:srcRect b="5911" l="0" r="-4" t="0"/>
          <a:stretch/>
        </p:blipFill>
        <p:spPr>
          <a:xfrm>
            <a:off x="7397611" y="500590"/>
            <a:ext cx="4304595" cy="2875491"/>
          </a:xfrm>
          <a:prstGeom prst="rect">
            <a:avLst/>
          </a:prstGeom>
          <a:noFill/>
          <a:ln>
            <a:noFill/>
          </a:ln>
        </p:spPr>
      </p:pic>
      <p:sp>
        <p:nvSpPr>
          <p:cNvPr id="521" name="Google Shape;521;p20"/>
          <p:cNvSpPr/>
          <p:nvPr/>
        </p:nvSpPr>
        <p:spPr>
          <a:xfrm>
            <a:off x="10442448"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0"/>
          <p:cNvSpPr txBox="1"/>
          <p:nvPr>
            <p:ph idx="4294967295" type="body"/>
          </p:nvPr>
        </p:nvSpPr>
        <p:spPr>
          <a:xfrm>
            <a:off x="646112" y="2052918"/>
            <a:ext cx="5987491" cy="419548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760"/>
              <a:buNone/>
            </a:pPr>
            <a:r>
              <a:rPr lang="en-US" sz="2200"/>
              <a:t>FDA has granted breakthrough status for MDMA &amp; psylocibin which puts them on a fast-track for approval</a:t>
            </a:r>
            <a:endParaRPr/>
          </a:p>
          <a:p>
            <a:pPr indent="-241300" lvl="0" marL="342900" rtl="0" algn="l">
              <a:spcBef>
                <a:spcPts val="1000"/>
              </a:spcBef>
              <a:spcAft>
                <a:spcPts val="0"/>
              </a:spcAft>
              <a:buSzPts val="1600"/>
              <a:buNone/>
            </a:pPr>
            <a:r>
              <a:t/>
            </a:r>
            <a:endParaRPr/>
          </a:p>
          <a:p>
            <a:pPr indent="-285750" lvl="1" marL="571500" rtl="0" algn="l">
              <a:spcBef>
                <a:spcPts val="1000"/>
              </a:spcBef>
              <a:spcAft>
                <a:spcPts val="0"/>
              </a:spcAft>
              <a:buSzPts val="1440"/>
              <a:buChar char="►"/>
            </a:pPr>
            <a:r>
              <a:rPr lang="en-US"/>
              <a:t>2018 - Psylocibin for treatment-resistant depression, and fear of death in cancer patients</a:t>
            </a:r>
            <a:endParaRPr/>
          </a:p>
          <a:p>
            <a:pPr indent="-285750" lvl="1" marL="571500" rtl="0" algn="l">
              <a:spcBef>
                <a:spcPts val="1000"/>
              </a:spcBef>
              <a:spcAft>
                <a:spcPts val="0"/>
              </a:spcAft>
              <a:buSzPts val="1440"/>
              <a:buChar char="►"/>
            </a:pPr>
            <a:r>
              <a:rPr lang="en-US"/>
              <a:t>2019 - MDMA for PTSD</a:t>
            </a:r>
            <a:endParaRPr/>
          </a:p>
          <a:p>
            <a:pPr indent="-285750" lvl="1" marL="571500" rtl="0" algn="l">
              <a:spcBef>
                <a:spcPts val="1000"/>
              </a:spcBef>
              <a:spcAft>
                <a:spcPts val="0"/>
              </a:spcAft>
              <a:buSzPts val="1440"/>
              <a:buChar char="►"/>
            </a:pPr>
            <a:r>
              <a:rPr lang="en-US"/>
              <a:t>2019 - Ketamine (dissociative hallucinogen) for off-label applications such as depression, chronic pain, or psychiatric disorders.</a:t>
            </a:r>
            <a:endParaRPr/>
          </a:p>
        </p:txBody>
      </p:sp>
      <p:pic>
        <p:nvPicPr>
          <p:cNvPr descr="Image result for when was ketamine legalized in the usa for depression" id="523" name="Google Shape;523;p20"/>
          <p:cNvPicPr preferRelativeResize="0"/>
          <p:nvPr/>
        </p:nvPicPr>
        <p:blipFill rotWithShape="1">
          <a:blip r:embed="rId9">
            <a:alphaModFix/>
          </a:blip>
          <a:srcRect b="-2" l="1118" r="2537" t="0"/>
          <a:stretch/>
        </p:blipFill>
        <p:spPr>
          <a:xfrm>
            <a:off x="7397612" y="3509433"/>
            <a:ext cx="4304594" cy="2872317"/>
          </a:xfrm>
          <a:prstGeom prst="rect">
            <a:avLst/>
          </a:prstGeom>
          <a:noFill/>
          <a:ln>
            <a:noFill/>
          </a:ln>
        </p:spPr>
      </p:pic>
      <p:pic>
        <p:nvPicPr>
          <p:cNvPr descr="A picture containing graphics, orange, creativity&#10;&#10;Description automatically generated" id="524" name="Google Shape;524;p20"/>
          <p:cNvPicPr preferRelativeResize="0"/>
          <p:nvPr/>
        </p:nvPicPr>
        <p:blipFill rotWithShape="1">
          <a:blip r:embed="rId10">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9" name="Shape 529"/>
        <p:cNvGrpSpPr/>
        <p:nvPr/>
      </p:nvGrpSpPr>
      <p:grpSpPr>
        <a:xfrm>
          <a:off x="0" y="0"/>
          <a:ext cx="0" cy="0"/>
          <a:chOff x="0" y="0"/>
          <a:chExt cx="0" cy="0"/>
        </a:xfrm>
      </p:grpSpPr>
      <p:pic>
        <p:nvPicPr>
          <p:cNvPr id="530" name="Google Shape;530;p21"/>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531" name="Google Shape;531;p21"/>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532" name="Google Shape;532;p21"/>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3" name="Google Shape;533;p21"/>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534" name="Google Shape;534;p21"/>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535" name="Google Shape;535;p2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p:nvPr/>
        </p:nvSpPr>
        <p:spPr>
          <a:xfrm rot="-5400000">
            <a:off x="5998731" y="664312"/>
            <a:ext cx="6858001" cy="5529377"/>
          </a:xfrm>
          <a:custGeom>
            <a:rect b="b" l="l" r="r" t="t"/>
            <a:pathLst>
              <a:path extrusionOk="0" h="5529377" w="6858001">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537" name="Google Shape;537;p21"/>
          <p:cNvSpPr/>
          <p:nvPr/>
        </p:nvSpPr>
        <p:spPr>
          <a:xfrm>
            <a:off x="6449843"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New Study Points to MDMA as a Powerful Treatment for PTSD | Time" id="538" name="Google Shape;538;p21"/>
          <p:cNvPicPr preferRelativeResize="0"/>
          <p:nvPr/>
        </p:nvPicPr>
        <p:blipFill rotWithShape="1">
          <a:blip r:embed="rId8">
            <a:alphaModFix/>
          </a:blip>
          <a:srcRect b="5911" l="0" r="-4" t="0"/>
          <a:stretch/>
        </p:blipFill>
        <p:spPr>
          <a:xfrm>
            <a:off x="7397611" y="500590"/>
            <a:ext cx="4304595" cy="2875491"/>
          </a:xfrm>
          <a:prstGeom prst="rect">
            <a:avLst/>
          </a:prstGeom>
          <a:noFill/>
          <a:ln>
            <a:noFill/>
          </a:ln>
        </p:spPr>
      </p:pic>
      <p:sp>
        <p:nvSpPr>
          <p:cNvPr id="539" name="Google Shape;539;p21"/>
          <p:cNvSpPr/>
          <p:nvPr/>
        </p:nvSpPr>
        <p:spPr>
          <a:xfrm>
            <a:off x="10442448"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txBox="1"/>
          <p:nvPr>
            <p:ph idx="4294967295" type="body"/>
          </p:nvPr>
        </p:nvSpPr>
        <p:spPr>
          <a:xfrm>
            <a:off x="414218" y="1854820"/>
            <a:ext cx="6239785" cy="419548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600"/>
              <a:buNone/>
            </a:pPr>
            <a:r>
              <a:rPr b="0" i="0" lang="en-US" sz="2000">
                <a:solidFill>
                  <a:srgbClr val="41342E"/>
                </a:solidFill>
              </a:rPr>
              <a:t>Psilocybin use became legal in Oregon </a:t>
            </a:r>
            <a:r>
              <a:rPr lang="en-US">
                <a:solidFill>
                  <a:srgbClr val="41342E"/>
                </a:solidFill>
              </a:rPr>
              <a:t>1/1/23</a:t>
            </a:r>
            <a:endParaRPr/>
          </a:p>
          <a:p>
            <a:pPr indent="0" lvl="0" marL="0" rtl="0" algn="l">
              <a:spcBef>
                <a:spcPts val="1000"/>
              </a:spcBef>
              <a:spcAft>
                <a:spcPts val="0"/>
              </a:spcAft>
              <a:buSzPts val="1600"/>
              <a:buNone/>
            </a:pPr>
            <a:r>
              <a:rPr b="0" i="0" lang="en-US" sz="2000">
                <a:solidFill>
                  <a:srgbClr val="41342E"/>
                </a:solidFill>
              </a:rPr>
              <a:t>Colorado resident recently voted to do the same. </a:t>
            </a:r>
            <a:endParaRPr/>
          </a:p>
          <a:p>
            <a:pPr indent="0" lvl="0" marL="0" rtl="0" algn="l">
              <a:spcBef>
                <a:spcPts val="1000"/>
              </a:spcBef>
              <a:spcAft>
                <a:spcPts val="0"/>
              </a:spcAft>
              <a:buSzPts val="1600"/>
              <a:buNone/>
            </a:pPr>
            <a:r>
              <a:rPr b="0" i="0" lang="en-US" sz="2000">
                <a:solidFill>
                  <a:srgbClr val="41342E"/>
                </a:solidFill>
              </a:rPr>
              <a:t>Legislation to legalize psilocybin has been introduced in other states including: </a:t>
            </a:r>
            <a:endParaRPr>
              <a:solidFill>
                <a:srgbClr val="41342E"/>
              </a:solidFill>
            </a:endParaRPr>
          </a:p>
          <a:p>
            <a:pPr indent="-285750" lvl="1" marL="571500" rtl="0" algn="l">
              <a:spcBef>
                <a:spcPts val="1000"/>
              </a:spcBef>
              <a:spcAft>
                <a:spcPts val="0"/>
              </a:spcAft>
              <a:buSzPts val="1440"/>
              <a:buChar char="►"/>
            </a:pPr>
            <a:r>
              <a:rPr lang="en-US"/>
              <a:t>Connecticut</a:t>
            </a:r>
            <a:endParaRPr/>
          </a:p>
          <a:p>
            <a:pPr indent="-285750" lvl="1" marL="571500" rtl="0" algn="l">
              <a:spcBef>
                <a:spcPts val="1000"/>
              </a:spcBef>
              <a:spcAft>
                <a:spcPts val="0"/>
              </a:spcAft>
              <a:buSzPts val="1440"/>
              <a:buChar char="►"/>
            </a:pPr>
            <a:r>
              <a:rPr lang="en-US"/>
              <a:t>New Jersey</a:t>
            </a:r>
            <a:endParaRPr/>
          </a:p>
          <a:p>
            <a:pPr indent="-285750" lvl="1" marL="571500" rtl="0" algn="l">
              <a:spcBef>
                <a:spcPts val="1000"/>
              </a:spcBef>
              <a:spcAft>
                <a:spcPts val="0"/>
              </a:spcAft>
              <a:buSzPts val="1440"/>
              <a:buChar char="►"/>
            </a:pPr>
            <a:r>
              <a:rPr lang="en-US"/>
              <a:t>California</a:t>
            </a:r>
            <a:endParaRPr/>
          </a:p>
        </p:txBody>
      </p:sp>
      <p:pic>
        <p:nvPicPr>
          <p:cNvPr descr="Image result for when was ketamine legalized in the usa for depression" id="541" name="Google Shape;541;p21"/>
          <p:cNvPicPr preferRelativeResize="0"/>
          <p:nvPr/>
        </p:nvPicPr>
        <p:blipFill rotWithShape="1">
          <a:blip r:embed="rId9">
            <a:alphaModFix/>
          </a:blip>
          <a:srcRect b="-2" l="1118" r="2537" t="0"/>
          <a:stretch/>
        </p:blipFill>
        <p:spPr>
          <a:xfrm>
            <a:off x="7397612" y="3509433"/>
            <a:ext cx="4304594" cy="2872317"/>
          </a:xfrm>
          <a:prstGeom prst="rect">
            <a:avLst/>
          </a:prstGeom>
          <a:noFill/>
          <a:ln>
            <a:noFill/>
          </a:ln>
        </p:spPr>
      </p:pic>
      <p:sp>
        <p:nvSpPr>
          <p:cNvPr id="542" name="Google Shape;542;p21"/>
          <p:cNvSpPr txBox="1"/>
          <p:nvPr/>
        </p:nvSpPr>
        <p:spPr>
          <a:xfrm>
            <a:off x="-231638" y="579935"/>
            <a:ext cx="9149350" cy="868026"/>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Clr>
                <a:srgbClr val="41342E"/>
              </a:buClr>
              <a:buSzPts val="4800"/>
              <a:buFont typeface="Century Gothic"/>
              <a:buNone/>
            </a:pPr>
            <a:r>
              <a:rPr b="0" i="0" lang="en-US" sz="4800">
                <a:solidFill>
                  <a:srgbClr val="41342E"/>
                </a:solidFill>
                <a:latin typeface="Century Gothic"/>
                <a:ea typeface="Century Gothic"/>
                <a:cs typeface="Century Gothic"/>
                <a:sym typeface="Century Gothic"/>
              </a:rPr>
              <a:t>    A Changing Society</a:t>
            </a:r>
            <a:endParaRPr/>
          </a:p>
        </p:txBody>
      </p:sp>
      <p:sp>
        <p:nvSpPr>
          <p:cNvPr id="543" name="Google Shape;543;p21"/>
          <p:cNvSpPr txBox="1"/>
          <p:nvPr/>
        </p:nvSpPr>
        <p:spPr>
          <a:xfrm>
            <a:off x="241798" y="5569718"/>
            <a:ext cx="648778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TIME Magazine,</a:t>
            </a:r>
            <a:r>
              <a:rPr b="0" i="0" lang="en-US" sz="1600">
                <a:solidFill>
                  <a:schemeClr val="dk1"/>
                </a:solidFill>
                <a:latin typeface="Arial"/>
                <a:ea typeface="Arial"/>
                <a:cs typeface="Arial"/>
                <a:sym typeface="Arial"/>
              </a:rPr>
              <a:t> “Psychedelics May Be Part of U.S. Medicine Sooner Than You Think,” Feb. 8, 2023. h</a:t>
            </a:r>
            <a:r>
              <a:rPr lang="en-US" sz="1600">
                <a:solidFill>
                  <a:schemeClr val="dk1"/>
                </a:solidFill>
                <a:latin typeface="Arial"/>
                <a:ea typeface="Arial"/>
                <a:cs typeface="Arial"/>
                <a:sym typeface="Arial"/>
              </a:rPr>
              <a:t>ttps://time.com/6253702/psychedelics-psilocybin-mdma-legalization/</a:t>
            </a:r>
            <a:endParaRPr/>
          </a:p>
        </p:txBody>
      </p:sp>
      <p:pic>
        <p:nvPicPr>
          <p:cNvPr descr="A picture containing graphics, orange, creativity&#10;&#10;Description automatically generated" id="544" name="Google Shape;544;p21"/>
          <p:cNvPicPr preferRelativeResize="0"/>
          <p:nvPr/>
        </p:nvPicPr>
        <p:blipFill rotWithShape="1">
          <a:blip r:embed="rId10">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Cannabis plant and buds on vintage chair" id="279" name="Google Shape;279;p2"/>
          <p:cNvPicPr preferRelativeResize="0"/>
          <p:nvPr>
            <p:ph idx="2" type="pic"/>
          </p:nvPr>
        </p:nvPicPr>
        <p:blipFill rotWithShape="1">
          <a:blip r:embed="rId3">
            <a:alphaModFix/>
          </a:blip>
          <a:srcRect b="29389" l="0" r="0" t="29389"/>
          <a:stretch/>
        </p:blipFill>
        <p:spPr>
          <a:xfrm>
            <a:off x="2" y="4378748"/>
            <a:ext cx="4038599" cy="2496030"/>
          </a:xfrm>
          <a:prstGeom prst="rect">
            <a:avLst/>
          </a:prstGeom>
          <a:noFill/>
          <a:ln>
            <a:noFill/>
          </a:ln>
        </p:spPr>
      </p:pic>
      <p:pic>
        <p:nvPicPr>
          <p:cNvPr descr="Assorted pills and capsules" id="280" name="Google Shape;280;p2"/>
          <p:cNvPicPr preferRelativeResize="0"/>
          <p:nvPr>
            <p:ph idx="3" type="pic"/>
          </p:nvPr>
        </p:nvPicPr>
        <p:blipFill rotWithShape="1">
          <a:blip r:embed="rId4">
            <a:alphaModFix/>
          </a:blip>
          <a:srcRect b="0" l="17878" r="17878" t="0"/>
          <a:stretch/>
        </p:blipFill>
        <p:spPr>
          <a:xfrm>
            <a:off x="0" y="0"/>
            <a:ext cx="4041336" cy="4193763"/>
          </a:xfrm>
          <a:prstGeom prst="rect">
            <a:avLst/>
          </a:prstGeom>
          <a:noFill/>
          <a:ln>
            <a:noFill/>
          </a:ln>
        </p:spPr>
      </p:pic>
      <p:sp>
        <p:nvSpPr>
          <p:cNvPr id="281" name="Google Shape;281;p2"/>
          <p:cNvSpPr txBox="1"/>
          <p:nvPr>
            <p:ph type="title"/>
          </p:nvPr>
        </p:nvSpPr>
        <p:spPr>
          <a:xfrm>
            <a:off x="4654296" y="309520"/>
            <a:ext cx="6894576" cy="178308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7200"/>
              <a:buFont typeface="Century Gothic"/>
              <a:buNone/>
            </a:pPr>
            <a:r>
              <a:rPr lang="en-US"/>
              <a:t>Today</a:t>
            </a:r>
            <a:endParaRPr/>
          </a:p>
        </p:txBody>
      </p:sp>
      <p:sp>
        <p:nvSpPr>
          <p:cNvPr id="282" name="Google Shape;282;p2"/>
          <p:cNvSpPr txBox="1"/>
          <p:nvPr>
            <p:ph idx="1" type="body"/>
          </p:nvPr>
        </p:nvSpPr>
        <p:spPr>
          <a:xfrm>
            <a:off x="4703378" y="2335467"/>
            <a:ext cx="6894576" cy="3950701"/>
          </a:xfrm>
          <a:prstGeom prst="rect">
            <a:avLst/>
          </a:prstGeom>
          <a:noFill/>
          <a:ln>
            <a:noFill/>
          </a:ln>
        </p:spPr>
        <p:txBody>
          <a:bodyPr anchorCtr="0" anchor="t" bIns="45700" lIns="91425" spcFirstLastPara="1" rIns="91425" wrap="square" tIns="45700">
            <a:normAutofit fontScale="92500"/>
          </a:bodyPr>
          <a:lstStyle/>
          <a:p>
            <a:pPr indent="-457200" lvl="0" marL="457200" rtl="0" algn="l">
              <a:lnSpc>
                <a:spcPct val="150000"/>
              </a:lnSpc>
              <a:spcBef>
                <a:spcPts val="0"/>
              </a:spcBef>
              <a:spcAft>
                <a:spcPts val="0"/>
              </a:spcAft>
              <a:buSzPct val="79999"/>
              <a:buFont typeface="Noto Sans Symbols"/>
              <a:buChar char="▪"/>
            </a:pPr>
            <a:r>
              <a:rPr lang="en-US" sz="2600"/>
              <a:t>Substance Use &amp; Homelessness</a:t>
            </a:r>
            <a:endParaRPr/>
          </a:p>
          <a:p>
            <a:pPr indent="-457200" lvl="0" marL="457200" rtl="0" algn="l">
              <a:lnSpc>
                <a:spcPct val="150000"/>
              </a:lnSpc>
              <a:spcBef>
                <a:spcPts val="1000"/>
              </a:spcBef>
              <a:spcAft>
                <a:spcPts val="0"/>
              </a:spcAft>
              <a:buSzPct val="79999"/>
              <a:buFont typeface="Noto Sans Symbols"/>
              <a:buChar char="▪"/>
            </a:pPr>
            <a:r>
              <a:rPr lang="en-US" sz="2600"/>
              <a:t>Alcohol</a:t>
            </a:r>
            <a:endParaRPr/>
          </a:p>
          <a:p>
            <a:pPr indent="-457200" lvl="0" marL="457200" rtl="0" algn="l">
              <a:lnSpc>
                <a:spcPct val="150000"/>
              </a:lnSpc>
              <a:spcBef>
                <a:spcPts val="1000"/>
              </a:spcBef>
              <a:spcAft>
                <a:spcPts val="0"/>
              </a:spcAft>
              <a:buSzPct val="79999"/>
              <a:buFont typeface="Noto Sans Symbols"/>
              <a:buChar char="▪"/>
            </a:pPr>
            <a:r>
              <a:rPr lang="en-US" sz="2600"/>
              <a:t>Marijuana</a:t>
            </a:r>
            <a:endParaRPr/>
          </a:p>
          <a:p>
            <a:pPr indent="-457200" lvl="0" marL="457200" rtl="0" algn="l">
              <a:lnSpc>
                <a:spcPct val="150000"/>
              </a:lnSpc>
              <a:spcBef>
                <a:spcPts val="1000"/>
              </a:spcBef>
              <a:spcAft>
                <a:spcPts val="0"/>
              </a:spcAft>
              <a:buSzPct val="79999"/>
              <a:buFont typeface="Noto Sans Symbols"/>
              <a:buChar char="▪"/>
            </a:pPr>
            <a:r>
              <a:rPr lang="en-US" sz="2600"/>
              <a:t>Opioids</a:t>
            </a:r>
            <a:endParaRPr/>
          </a:p>
          <a:p>
            <a:pPr indent="-457200" lvl="0" marL="457200" rtl="0" algn="l">
              <a:lnSpc>
                <a:spcPct val="150000"/>
              </a:lnSpc>
              <a:spcBef>
                <a:spcPts val="1000"/>
              </a:spcBef>
              <a:spcAft>
                <a:spcPts val="0"/>
              </a:spcAft>
              <a:buSzPct val="79999"/>
              <a:buFont typeface="Noto Sans Symbols"/>
              <a:buChar char="▪"/>
            </a:pPr>
            <a:r>
              <a:rPr lang="en-US" sz="2600"/>
              <a:t>Hallucinogens</a:t>
            </a:r>
            <a:endParaRPr/>
          </a:p>
          <a:p>
            <a:pPr indent="-457200" lvl="0" marL="457200" rtl="0" algn="l">
              <a:lnSpc>
                <a:spcPct val="150000"/>
              </a:lnSpc>
              <a:spcBef>
                <a:spcPts val="1000"/>
              </a:spcBef>
              <a:spcAft>
                <a:spcPts val="0"/>
              </a:spcAft>
              <a:buSzPct val="79999"/>
              <a:buFont typeface="Noto Sans Symbols"/>
              <a:buChar char="▪"/>
            </a:pPr>
            <a:r>
              <a:rPr lang="en-US" sz="2600"/>
              <a:t>Stash Clothing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animEffect filter="fade" transition="in">
                                      <p:cBhvr>
                                        <p:cTn dur="1250"/>
                                        <p:tgtEl>
                                          <p:spTgt spid="2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animEffect filter="fade" transition="in">
                                      <p:cBhvr>
                                        <p:cTn dur="1250"/>
                                        <p:tgtEl>
                                          <p:spTgt spid="2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animEffect filter="fade" transition="in">
                                      <p:cBhvr>
                                        <p:cTn dur="1250"/>
                                        <p:tgtEl>
                                          <p:spTgt spid="2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animEffect filter="fade" transition="in">
                                      <p:cBhvr>
                                        <p:cTn dur="1250"/>
                                        <p:tgtEl>
                                          <p:spTgt spid="2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animEffect filter="fade" transition="in">
                                      <p:cBhvr>
                                        <p:cTn dur="1250"/>
                                        <p:tgtEl>
                                          <p:spTgt spid="2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5" st="5"/>
                                            </p:txEl>
                                          </p:spTgt>
                                        </p:tgtEl>
                                        <p:attrNameLst>
                                          <p:attrName>style.visibility</p:attrName>
                                        </p:attrNameLst>
                                      </p:cBhvr>
                                      <p:to>
                                        <p:strVal val="visible"/>
                                      </p:to>
                                    </p:set>
                                    <p:animEffect filter="fade" transition="in">
                                      <p:cBhvr>
                                        <p:cTn dur="1250"/>
                                        <p:tgtEl>
                                          <p:spTgt spid="28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09891"/>
            </a:gs>
          </a:gsLst>
          <a:path path="circle">
            <a:fillToRect b="100%" r="100%"/>
          </a:path>
          <a:tileRect l="-100%" t="-100%"/>
        </a:gradFill>
      </p:bgPr>
    </p:bg>
    <p:spTree>
      <p:nvGrpSpPr>
        <p:cNvPr id="548" name="Shape 548"/>
        <p:cNvGrpSpPr/>
        <p:nvPr/>
      </p:nvGrpSpPr>
      <p:grpSpPr>
        <a:xfrm>
          <a:off x="0" y="0"/>
          <a:ext cx="0" cy="0"/>
          <a:chOff x="0" y="0"/>
          <a:chExt cx="0" cy="0"/>
        </a:xfrm>
      </p:grpSpPr>
      <p:sp>
        <p:nvSpPr>
          <p:cNvPr id="549" name="Google Shape;549;p22"/>
          <p:cNvSpPr/>
          <p:nvPr/>
        </p:nvSpPr>
        <p:spPr>
          <a:xfrm>
            <a:off x="1"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50" name="Google Shape;550;p22"/>
          <p:cNvSpPr/>
          <p:nvPr/>
        </p:nvSpPr>
        <p:spPr>
          <a:xfrm flipH="1">
            <a:off x="9351010" y="0"/>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rgbClr val="EEEAE8">
              <a:alpha val="2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551" name="Google Shape;551;p22"/>
          <p:cNvSpPr/>
          <p:nvPr/>
        </p:nvSpPr>
        <p:spPr>
          <a:xfrm>
            <a:off x="-3175" y="0"/>
            <a:ext cx="9700459" cy="6858001"/>
          </a:xfrm>
          <a:custGeom>
            <a:rect b="b" l="l" r="r" t="t"/>
            <a:pathLst>
              <a:path extrusionOk="0" h="6858001" w="9700459">
                <a:moveTo>
                  <a:pt x="0" y="0"/>
                </a:moveTo>
                <a:lnTo>
                  <a:pt x="1323975" y="0"/>
                </a:lnTo>
                <a:lnTo>
                  <a:pt x="1517015" y="0"/>
                </a:lnTo>
                <a:lnTo>
                  <a:pt x="3241265" y="0"/>
                </a:lnTo>
                <a:lnTo>
                  <a:pt x="3241265" y="1"/>
                </a:lnTo>
                <a:lnTo>
                  <a:pt x="8355744" y="1"/>
                </a:lnTo>
                <a:lnTo>
                  <a:pt x="8355744" y="0"/>
                </a:lnTo>
                <a:lnTo>
                  <a:pt x="9699282" y="0"/>
                </a:lnTo>
                <a:lnTo>
                  <a:pt x="9674237" y="155677"/>
                </a:lnTo>
                <a:lnTo>
                  <a:pt x="9650368" y="310668"/>
                </a:lnTo>
                <a:lnTo>
                  <a:pt x="9627004" y="466344"/>
                </a:lnTo>
                <a:lnTo>
                  <a:pt x="9607001" y="622707"/>
                </a:lnTo>
                <a:lnTo>
                  <a:pt x="9586830" y="778383"/>
                </a:lnTo>
                <a:lnTo>
                  <a:pt x="9568004" y="934746"/>
                </a:lnTo>
                <a:lnTo>
                  <a:pt x="9551868" y="1089051"/>
                </a:lnTo>
                <a:lnTo>
                  <a:pt x="9536572" y="1245413"/>
                </a:lnTo>
                <a:lnTo>
                  <a:pt x="9522620" y="1401090"/>
                </a:lnTo>
                <a:lnTo>
                  <a:pt x="9510518" y="1554023"/>
                </a:lnTo>
                <a:lnTo>
                  <a:pt x="9498415" y="1709014"/>
                </a:lnTo>
                <a:lnTo>
                  <a:pt x="9488330" y="1861947"/>
                </a:lnTo>
                <a:lnTo>
                  <a:pt x="9480430" y="2014881"/>
                </a:lnTo>
                <a:lnTo>
                  <a:pt x="9472193" y="2167128"/>
                </a:lnTo>
                <a:lnTo>
                  <a:pt x="9465302" y="2318004"/>
                </a:lnTo>
                <a:lnTo>
                  <a:pt x="9460427" y="2467509"/>
                </a:lnTo>
                <a:lnTo>
                  <a:pt x="9456225" y="2617013"/>
                </a:lnTo>
                <a:lnTo>
                  <a:pt x="9452191" y="2765146"/>
                </a:lnTo>
                <a:lnTo>
                  <a:pt x="9450342" y="2911221"/>
                </a:lnTo>
                <a:lnTo>
                  <a:pt x="9448325" y="3057297"/>
                </a:lnTo>
                <a:lnTo>
                  <a:pt x="9447316" y="3201315"/>
                </a:lnTo>
                <a:lnTo>
                  <a:pt x="9448325" y="3343961"/>
                </a:lnTo>
                <a:lnTo>
                  <a:pt x="9448325" y="3485236"/>
                </a:lnTo>
                <a:lnTo>
                  <a:pt x="9450342" y="3625139"/>
                </a:lnTo>
                <a:lnTo>
                  <a:pt x="9453367" y="3762299"/>
                </a:lnTo>
                <a:lnTo>
                  <a:pt x="9456225" y="3898087"/>
                </a:lnTo>
                <a:lnTo>
                  <a:pt x="9459419" y="4031133"/>
                </a:lnTo>
                <a:lnTo>
                  <a:pt x="9464293" y="4163492"/>
                </a:lnTo>
                <a:lnTo>
                  <a:pt x="9469504" y="4293793"/>
                </a:lnTo>
                <a:lnTo>
                  <a:pt x="9474210" y="4421352"/>
                </a:lnTo>
                <a:lnTo>
                  <a:pt x="9487490" y="4670298"/>
                </a:lnTo>
                <a:lnTo>
                  <a:pt x="9501609" y="4908956"/>
                </a:lnTo>
                <a:lnTo>
                  <a:pt x="9516401" y="5138013"/>
                </a:lnTo>
                <a:lnTo>
                  <a:pt x="9532706" y="5354726"/>
                </a:lnTo>
                <a:lnTo>
                  <a:pt x="9549683" y="5561838"/>
                </a:lnTo>
                <a:lnTo>
                  <a:pt x="9568004" y="5753862"/>
                </a:lnTo>
                <a:lnTo>
                  <a:pt x="9585990" y="5934227"/>
                </a:lnTo>
                <a:lnTo>
                  <a:pt x="9603975" y="6100191"/>
                </a:lnTo>
                <a:lnTo>
                  <a:pt x="9620952" y="6252438"/>
                </a:lnTo>
                <a:lnTo>
                  <a:pt x="9637089" y="6387541"/>
                </a:lnTo>
                <a:lnTo>
                  <a:pt x="9652385" y="6509613"/>
                </a:lnTo>
                <a:lnTo>
                  <a:pt x="9665160" y="6612483"/>
                </a:lnTo>
                <a:lnTo>
                  <a:pt x="9677262" y="6698894"/>
                </a:lnTo>
                <a:lnTo>
                  <a:pt x="9694576" y="6817538"/>
                </a:lnTo>
                <a:lnTo>
                  <a:pt x="9700459" y="6858000"/>
                </a:lnTo>
                <a:lnTo>
                  <a:pt x="8795105" y="6858000"/>
                </a:lnTo>
                <a:lnTo>
                  <a:pt x="8795105" y="6858001"/>
                </a:lnTo>
                <a:lnTo>
                  <a:pt x="2704541" y="6858001"/>
                </a:lnTo>
                <a:lnTo>
                  <a:pt x="2704541" y="6858000"/>
                </a:lnTo>
                <a:lnTo>
                  <a:pt x="1517015" y="6858000"/>
                </a:lnTo>
                <a:lnTo>
                  <a:pt x="1323975" y="6858000"/>
                </a:lnTo>
                <a:lnTo>
                  <a:pt x="0" y="6858000"/>
                </a:lnTo>
                <a:close/>
              </a:path>
            </a:pathLst>
          </a:custGeom>
          <a:gradFill>
            <a:gsLst>
              <a:gs pos="0">
                <a:srgbClr val="FFFFFF"/>
              </a:gs>
              <a:gs pos="100000">
                <a:srgbClr val="B0989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552" name="Google Shape;552;p22"/>
          <p:cNvSpPr txBox="1"/>
          <p:nvPr>
            <p:ph type="ctrTitle"/>
          </p:nvPr>
        </p:nvSpPr>
        <p:spPr>
          <a:xfrm>
            <a:off x="1154955" y="1447800"/>
            <a:ext cx="6974915" cy="3329581"/>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2"/>
              </a:buClr>
              <a:buSzPts val="7200"/>
              <a:buFont typeface="Century Gothic"/>
              <a:buNone/>
            </a:pPr>
            <a:r>
              <a:rPr lang="en-US"/>
              <a:t>Opioids</a:t>
            </a:r>
            <a:endParaRPr/>
          </a:p>
        </p:txBody>
      </p:sp>
      <p:sp>
        <p:nvSpPr>
          <p:cNvPr id="553" name="Google Shape;553;p2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graphics, orange, creativity&#10;&#10;Description automatically generated" id="554" name="Google Shape;554;p22"/>
          <p:cNvPicPr preferRelativeResize="0"/>
          <p:nvPr/>
        </p:nvPicPr>
        <p:blipFill rotWithShape="1">
          <a:blip r:embed="rId3">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9" name="Shape 559"/>
        <p:cNvGrpSpPr/>
        <p:nvPr/>
      </p:nvGrpSpPr>
      <p:grpSpPr>
        <a:xfrm>
          <a:off x="0" y="0"/>
          <a:ext cx="0" cy="0"/>
          <a:chOff x="0" y="0"/>
          <a:chExt cx="0" cy="0"/>
        </a:xfrm>
      </p:grpSpPr>
      <p:sp>
        <p:nvSpPr>
          <p:cNvPr id="560" name="Google Shape;560;p23"/>
          <p:cNvSpPr/>
          <p:nvPr/>
        </p:nvSpPr>
        <p:spPr>
          <a:xfrm>
            <a:off x="0" y="0"/>
            <a:ext cx="12192000" cy="6858000"/>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61" name="Google Shape;561;p23"/>
          <p:cNvSpPr txBox="1"/>
          <p:nvPr>
            <p:ph type="title"/>
          </p:nvPr>
        </p:nvSpPr>
        <p:spPr>
          <a:xfrm>
            <a:off x="648930" y="570988"/>
            <a:ext cx="6188190" cy="9084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BEBEB"/>
              </a:buClr>
              <a:buSzPts val="4200"/>
              <a:buFont typeface="Century Gothic"/>
              <a:buNone/>
            </a:pPr>
            <a:r>
              <a:rPr lang="en-US">
                <a:solidFill>
                  <a:srgbClr val="EBEBEB"/>
                </a:solidFill>
              </a:rPr>
              <a:t>Opioid Facts</a:t>
            </a:r>
            <a:endParaRPr/>
          </a:p>
        </p:txBody>
      </p:sp>
      <p:sp>
        <p:nvSpPr>
          <p:cNvPr id="562" name="Google Shape;562;p23"/>
          <p:cNvSpPr txBox="1"/>
          <p:nvPr>
            <p:ph idx="1" type="body"/>
          </p:nvPr>
        </p:nvSpPr>
        <p:spPr>
          <a:xfrm>
            <a:off x="648931" y="1690433"/>
            <a:ext cx="6188189" cy="378541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73709"/>
              </a:buClr>
              <a:buSzPts val="2100"/>
              <a:buNone/>
            </a:pPr>
            <a:r>
              <a:rPr lang="en-US" sz="2100">
                <a:solidFill>
                  <a:srgbClr val="FFFFFF"/>
                </a:solidFill>
              </a:rPr>
              <a:t>1999 to 2018	</a:t>
            </a:r>
            <a:endParaRPr/>
          </a:p>
          <a:p>
            <a:pPr indent="-285750" lvl="1" marL="742950" rtl="0" algn="l">
              <a:lnSpc>
                <a:spcPct val="90000"/>
              </a:lnSpc>
              <a:spcBef>
                <a:spcPts val="1200"/>
              </a:spcBef>
              <a:spcAft>
                <a:spcPts val="0"/>
              </a:spcAft>
              <a:buClr>
                <a:srgbClr val="FFDE6A"/>
              </a:buClr>
              <a:buSzPts val="2000"/>
              <a:buFont typeface="Noto Sans Symbols"/>
              <a:buChar char="▪"/>
            </a:pPr>
            <a:r>
              <a:rPr lang="en-US" sz="2000">
                <a:solidFill>
                  <a:srgbClr val="FFFFFF"/>
                </a:solidFill>
              </a:rPr>
              <a:t>Sale of opioids increased 400%</a:t>
            </a:r>
            <a:endParaRPr/>
          </a:p>
          <a:p>
            <a:pPr indent="-152400" lvl="1" marL="742950" rtl="0" algn="l">
              <a:lnSpc>
                <a:spcPct val="90000"/>
              </a:lnSpc>
              <a:spcBef>
                <a:spcPts val="1200"/>
              </a:spcBef>
              <a:spcAft>
                <a:spcPts val="0"/>
              </a:spcAft>
              <a:buClr>
                <a:srgbClr val="773709"/>
              </a:buClr>
              <a:buSzPts val="2100"/>
              <a:buFont typeface="Noto Sans Symbols"/>
              <a:buNone/>
            </a:pPr>
            <a:r>
              <a:t/>
            </a:r>
            <a:endParaRPr sz="2100">
              <a:solidFill>
                <a:srgbClr val="FFFFFF"/>
              </a:solidFill>
            </a:endParaRPr>
          </a:p>
          <a:p>
            <a:pPr indent="0" lvl="0" marL="0" marR="0" rtl="0" algn="l">
              <a:lnSpc>
                <a:spcPct val="90000"/>
              </a:lnSpc>
              <a:spcBef>
                <a:spcPts val="1200"/>
              </a:spcBef>
              <a:spcAft>
                <a:spcPts val="0"/>
              </a:spcAft>
              <a:buClr>
                <a:srgbClr val="773709"/>
              </a:buClr>
              <a:buSzPts val="2100"/>
              <a:buNone/>
            </a:pPr>
            <a:r>
              <a:rPr lang="en-US" sz="2100">
                <a:solidFill>
                  <a:srgbClr val="FFFFFF"/>
                </a:solidFill>
              </a:rPr>
              <a:t>2012</a:t>
            </a:r>
            <a:endParaRPr/>
          </a:p>
          <a:p>
            <a:pPr indent="-285750" lvl="1" marL="742950" marR="0" rtl="0" algn="l">
              <a:lnSpc>
                <a:spcPct val="90000"/>
              </a:lnSpc>
              <a:spcBef>
                <a:spcPts val="1200"/>
              </a:spcBef>
              <a:spcAft>
                <a:spcPts val="0"/>
              </a:spcAft>
              <a:buClr>
                <a:srgbClr val="FFDE6A"/>
              </a:buClr>
              <a:buSzPts val="2000"/>
              <a:buFont typeface="Noto Sans Symbols"/>
              <a:buChar char="▪"/>
            </a:pPr>
            <a:r>
              <a:rPr lang="en-US" sz="2000">
                <a:solidFill>
                  <a:srgbClr val="FFFFFF"/>
                </a:solidFill>
              </a:rPr>
              <a:t>259 million prescriptions for painkillers</a:t>
            </a:r>
            <a:endParaRPr/>
          </a:p>
          <a:p>
            <a:pPr indent="-285750" lvl="1" marL="742950" rtl="0" algn="l">
              <a:lnSpc>
                <a:spcPct val="90000"/>
              </a:lnSpc>
              <a:spcBef>
                <a:spcPts val="1200"/>
              </a:spcBef>
              <a:spcAft>
                <a:spcPts val="0"/>
              </a:spcAft>
              <a:buClr>
                <a:srgbClr val="FFDE6A"/>
              </a:buClr>
              <a:buSzPts val="2000"/>
              <a:buFont typeface="Noto Sans Symbols"/>
              <a:buChar char="▪"/>
            </a:pPr>
            <a:r>
              <a:rPr lang="en-US" sz="2000">
                <a:solidFill>
                  <a:srgbClr val="FFFFFF"/>
                </a:solidFill>
              </a:rPr>
              <a:t>Enough for EVERY American man, woman and child to have a bottle of pain pills</a:t>
            </a:r>
            <a:endParaRPr/>
          </a:p>
          <a:p>
            <a:pPr indent="0" lvl="1" marL="457200" rtl="0" algn="l">
              <a:lnSpc>
                <a:spcPct val="90000"/>
              </a:lnSpc>
              <a:spcBef>
                <a:spcPts val="1200"/>
              </a:spcBef>
              <a:spcAft>
                <a:spcPts val="0"/>
              </a:spcAft>
              <a:buClr>
                <a:srgbClr val="FFDE6A"/>
              </a:buClr>
              <a:buSzPts val="2000"/>
              <a:buNone/>
            </a:pPr>
            <a:r>
              <a:t/>
            </a:r>
            <a:endParaRPr sz="2000">
              <a:solidFill>
                <a:srgbClr val="FFFFFF"/>
              </a:solidFill>
            </a:endParaRPr>
          </a:p>
          <a:p>
            <a:pPr indent="0" lvl="0" marL="0" rtl="0" algn="l">
              <a:lnSpc>
                <a:spcPct val="90000"/>
              </a:lnSpc>
              <a:spcBef>
                <a:spcPts val="1200"/>
              </a:spcBef>
              <a:spcAft>
                <a:spcPts val="0"/>
              </a:spcAft>
              <a:buClr>
                <a:srgbClr val="773709"/>
              </a:buClr>
              <a:buSzPts val="2100"/>
              <a:buNone/>
            </a:pPr>
            <a:r>
              <a:rPr lang="en-US" sz="2100">
                <a:solidFill>
                  <a:srgbClr val="FFFFFF"/>
                </a:solidFill>
              </a:rPr>
              <a:t>2015 </a:t>
            </a:r>
            <a:endParaRPr/>
          </a:p>
          <a:p>
            <a:pPr indent="-285750" lvl="1" marL="742950" rtl="0" algn="l">
              <a:lnSpc>
                <a:spcPct val="90000"/>
              </a:lnSpc>
              <a:spcBef>
                <a:spcPts val="1200"/>
              </a:spcBef>
              <a:spcAft>
                <a:spcPts val="0"/>
              </a:spcAft>
              <a:buClr>
                <a:srgbClr val="FFDE6A"/>
              </a:buClr>
              <a:buSzPts val="2000"/>
              <a:buFont typeface="Noto Sans Symbols"/>
              <a:buChar char="▪"/>
            </a:pPr>
            <a:r>
              <a:rPr lang="en-US" sz="2000">
                <a:solidFill>
                  <a:srgbClr val="FFFFFF"/>
                </a:solidFill>
              </a:rPr>
              <a:t>Americans more likely to die from opioid death than a car accident</a:t>
            </a:r>
            <a:endParaRPr/>
          </a:p>
        </p:txBody>
      </p:sp>
      <p:sp>
        <p:nvSpPr>
          <p:cNvPr id="563" name="Google Shape;563;p23"/>
          <p:cNvSpPr/>
          <p:nvPr/>
        </p:nvSpPr>
        <p:spPr>
          <a:xfrm>
            <a:off x="7015974"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Rows of prescription bottles on a shelf" id="564" name="Google Shape;564;p23"/>
          <p:cNvPicPr preferRelativeResize="0"/>
          <p:nvPr/>
        </p:nvPicPr>
        <p:blipFill rotWithShape="1">
          <a:blip r:embed="rId5">
            <a:alphaModFix/>
          </a:blip>
          <a:srcRect b="0" l="14599" r="37273" t="0"/>
          <a:stretch/>
        </p:blipFill>
        <p:spPr>
          <a:xfrm>
            <a:off x="7229175" y="1"/>
            <a:ext cx="4963245" cy="6858001"/>
          </a:xfrm>
          <a:custGeom>
            <a:rect b="b" l="l" r="r" t="t"/>
            <a:pathLst>
              <a:path extrusionOk="0" h="6858001" w="4963245">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ln>
            <a:noFill/>
          </a:ln>
        </p:spPr>
      </p:pic>
      <p:cxnSp>
        <p:nvCxnSpPr>
          <p:cNvPr id="565" name="Google Shape;565;p23"/>
          <p:cNvCxnSpPr/>
          <p:nvPr/>
        </p:nvCxnSpPr>
        <p:spPr>
          <a:xfrm>
            <a:off x="648931" y="1273996"/>
            <a:ext cx="3460732" cy="0"/>
          </a:xfrm>
          <a:prstGeom prst="straightConnector1">
            <a:avLst/>
          </a:prstGeom>
          <a:noFill/>
          <a:ln cap="rnd" cmpd="sng" w="19050">
            <a:solidFill>
              <a:schemeClr val="accent1"/>
            </a:solidFill>
            <a:prstDash val="solid"/>
            <a:round/>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0" st="0"/>
                                            </p:txEl>
                                          </p:spTgt>
                                        </p:tgtEl>
                                        <p:attrNameLst>
                                          <p:attrName>style.visibility</p:attrName>
                                        </p:attrNameLst>
                                      </p:cBhvr>
                                      <p:to>
                                        <p:strVal val="visible"/>
                                      </p:to>
                                    </p:set>
                                    <p:animEffect filter="fade" transition="in">
                                      <p:cBhvr>
                                        <p:cTn dur="1500"/>
                                        <p:tgtEl>
                                          <p:spTgt spid="5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1" st="1"/>
                                            </p:txEl>
                                          </p:spTgt>
                                        </p:tgtEl>
                                        <p:attrNameLst>
                                          <p:attrName>style.visibility</p:attrName>
                                        </p:attrNameLst>
                                      </p:cBhvr>
                                      <p:to>
                                        <p:strVal val="visible"/>
                                      </p:to>
                                    </p:set>
                                    <p:animEffect filter="fade" transition="in">
                                      <p:cBhvr>
                                        <p:cTn dur="1500"/>
                                        <p:tgtEl>
                                          <p:spTgt spid="5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2" st="2"/>
                                            </p:txEl>
                                          </p:spTgt>
                                        </p:tgtEl>
                                        <p:attrNameLst>
                                          <p:attrName>style.visibility</p:attrName>
                                        </p:attrNameLst>
                                      </p:cBhvr>
                                      <p:to>
                                        <p:strVal val="visible"/>
                                      </p:to>
                                    </p:set>
                                    <p:animEffect filter="fade" transition="in">
                                      <p:cBhvr>
                                        <p:cTn dur="1500"/>
                                        <p:tgtEl>
                                          <p:spTgt spid="5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3" st="3"/>
                                            </p:txEl>
                                          </p:spTgt>
                                        </p:tgtEl>
                                        <p:attrNameLst>
                                          <p:attrName>style.visibility</p:attrName>
                                        </p:attrNameLst>
                                      </p:cBhvr>
                                      <p:to>
                                        <p:strVal val="visible"/>
                                      </p:to>
                                    </p:set>
                                    <p:animEffect filter="fade" transition="in">
                                      <p:cBhvr>
                                        <p:cTn dur="1500"/>
                                        <p:tgtEl>
                                          <p:spTgt spid="5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4" st="4"/>
                                            </p:txEl>
                                          </p:spTgt>
                                        </p:tgtEl>
                                        <p:attrNameLst>
                                          <p:attrName>style.visibility</p:attrName>
                                        </p:attrNameLst>
                                      </p:cBhvr>
                                      <p:to>
                                        <p:strVal val="visible"/>
                                      </p:to>
                                    </p:set>
                                    <p:animEffect filter="fade" transition="in">
                                      <p:cBhvr>
                                        <p:cTn dur="1500"/>
                                        <p:tgtEl>
                                          <p:spTgt spid="56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5" st="5"/>
                                            </p:txEl>
                                          </p:spTgt>
                                        </p:tgtEl>
                                        <p:attrNameLst>
                                          <p:attrName>style.visibility</p:attrName>
                                        </p:attrNameLst>
                                      </p:cBhvr>
                                      <p:to>
                                        <p:strVal val="visible"/>
                                      </p:to>
                                    </p:set>
                                    <p:animEffect filter="fade" transition="in">
                                      <p:cBhvr>
                                        <p:cTn dur="1500"/>
                                        <p:tgtEl>
                                          <p:spTgt spid="56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6" st="6"/>
                                            </p:txEl>
                                          </p:spTgt>
                                        </p:tgtEl>
                                        <p:attrNameLst>
                                          <p:attrName>style.visibility</p:attrName>
                                        </p:attrNameLst>
                                      </p:cBhvr>
                                      <p:to>
                                        <p:strVal val="visible"/>
                                      </p:to>
                                    </p:set>
                                    <p:animEffect filter="fade" transition="in">
                                      <p:cBhvr>
                                        <p:cTn dur="1500"/>
                                        <p:tgtEl>
                                          <p:spTgt spid="56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7" st="7"/>
                                            </p:txEl>
                                          </p:spTgt>
                                        </p:tgtEl>
                                        <p:attrNameLst>
                                          <p:attrName>style.visibility</p:attrName>
                                        </p:attrNameLst>
                                      </p:cBhvr>
                                      <p:to>
                                        <p:strVal val="visible"/>
                                      </p:to>
                                    </p:set>
                                    <p:animEffect filter="fade" transition="in">
                                      <p:cBhvr>
                                        <p:cTn dur="1500"/>
                                        <p:tgtEl>
                                          <p:spTgt spid="56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8" st="8"/>
                                            </p:txEl>
                                          </p:spTgt>
                                        </p:tgtEl>
                                        <p:attrNameLst>
                                          <p:attrName>style.visibility</p:attrName>
                                        </p:attrNameLst>
                                      </p:cBhvr>
                                      <p:to>
                                        <p:strVal val="visible"/>
                                      </p:to>
                                    </p:set>
                                    <p:animEffect filter="fade" transition="in">
                                      <p:cBhvr>
                                        <p:cTn dur="1500"/>
                                        <p:tgtEl>
                                          <p:spTgt spid="56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0" name="Shape 570"/>
        <p:cNvGrpSpPr/>
        <p:nvPr/>
      </p:nvGrpSpPr>
      <p:grpSpPr>
        <a:xfrm>
          <a:off x="0" y="0"/>
          <a:ext cx="0" cy="0"/>
          <a:chOff x="0" y="0"/>
          <a:chExt cx="0" cy="0"/>
        </a:xfrm>
      </p:grpSpPr>
      <p:sp>
        <p:nvSpPr>
          <p:cNvPr id="571" name="Google Shape;571;p24"/>
          <p:cNvSpPr/>
          <p:nvPr/>
        </p:nvSpPr>
        <p:spPr>
          <a:xfrm>
            <a:off x="0" y="0"/>
            <a:ext cx="12192000" cy="6858000"/>
          </a:xfrm>
          <a:prstGeom prst="rect">
            <a:avLst/>
          </a:pr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72" name="Google Shape;572;p24"/>
          <p:cNvSpPr txBox="1"/>
          <p:nvPr>
            <p:ph type="title"/>
          </p:nvPr>
        </p:nvSpPr>
        <p:spPr>
          <a:xfrm>
            <a:off x="648930" y="570988"/>
            <a:ext cx="6188190" cy="90849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BEBEB"/>
              </a:buClr>
              <a:buSzPts val="4200"/>
              <a:buFont typeface="Century Gothic"/>
              <a:buNone/>
            </a:pPr>
            <a:r>
              <a:rPr lang="en-US">
                <a:solidFill>
                  <a:srgbClr val="EBEBEB"/>
                </a:solidFill>
              </a:rPr>
              <a:t>Opioid Facts</a:t>
            </a:r>
            <a:endParaRPr/>
          </a:p>
        </p:txBody>
      </p:sp>
      <p:sp>
        <p:nvSpPr>
          <p:cNvPr id="573" name="Google Shape;573;p24"/>
          <p:cNvSpPr txBox="1"/>
          <p:nvPr>
            <p:ph idx="1" type="body"/>
          </p:nvPr>
        </p:nvSpPr>
        <p:spPr>
          <a:xfrm>
            <a:off x="648931" y="1690433"/>
            <a:ext cx="6188189" cy="378541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C000"/>
              </a:buClr>
              <a:buSzPts val="1840"/>
              <a:buNone/>
            </a:pPr>
            <a:r>
              <a:rPr lang="en-US" sz="2300">
                <a:solidFill>
                  <a:schemeClr val="lt1"/>
                </a:solidFill>
              </a:rPr>
              <a:t>From August 2021 to August 2022 </a:t>
            </a:r>
            <a:endParaRPr/>
          </a:p>
          <a:p>
            <a:pPr indent="-285750" lvl="1" marL="742950" rtl="0" algn="l">
              <a:lnSpc>
                <a:spcPct val="90000"/>
              </a:lnSpc>
              <a:spcBef>
                <a:spcPts val="1000"/>
              </a:spcBef>
              <a:spcAft>
                <a:spcPts val="0"/>
              </a:spcAft>
              <a:buClr>
                <a:srgbClr val="FFC000"/>
              </a:buClr>
              <a:buSzPts val="1840"/>
              <a:buFont typeface="Noto Sans Symbols"/>
              <a:buChar char="▪"/>
            </a:pPr>
            <a:r>
              <a:rPr lang="en-US" sz="2300">
                <a:solidFill>
                  <a:schemeClr val="lt1"/>
                </a:solidFill>
              </a:rPr>
              <a:t>107,735 Americans from drug poisonings</a:t>
            </a:r>
            <a:endParaRPr/>
          </a:p>
          <a:p>
            <a:pPr indent="-285750" lvl="1" marL="742950" rtl="0" algn="l">
              <a:lnSpc>
                <a:spcPct val="90000"/>
              </a:lnSpc>
              <a:spcBef>
                <a:spcPts val="1000"/>
              </a:spcBef>
              <a:spcAft>
                <a:spcPts val="0"/>
              </a:spcAft>
              <a:buClr>
                <a:srgbClr val="FFC000"/>
              </a:buClr>
              <a:buSzPts val="1840"/>
              <a:buFont typeface="Noto Sans Symbols"/>
              <a:buChar char="▪"/>
            </a:pPr>
            <a:r>
              <a:rPr lang="en-US" sz="2300">
                <a:solidFill>
                  <a:schemeClr val="lt1"/>
                </a:solidFill>
              </a:rPr>
              <a:t>66 percent of those deaths involved synthetic opioids like fentanyl</a:t>
            </a:r>
            <a:endParaRPr/>
          </a:p>
          <a:p>
            <a:pPr indent="0" lvl="0" marL="57150" rtl="0" algn="l">
              <a:lnSpc>
                <a:spcPct val="90000"/>
              </a:lnSpc>
              <a:spcBef>
                <a:spcPts val="1000"/>
              </a:spcBef>
              <a:spcAft>
                <a:spcPts val="0"/>
              </a:spcAft>
              <a:buClr>
                <a:srgbClr val="FFC000"/>
              </a:buClr>
              <a:buSzPts val="1840"/>
              <a:buNone/>
            </a:pPr>
            <a:r>
              <a:rPr lang="en-US" sz="2300">
                <a:solidFill>
                  <a:schemeClr val="lt1"/>
                </a:solidFill>
              </a:rPr>
              <a:t>The vast majority of the fentanyl that is being trafficked in communities across the US comes from the Sinaloa Cartel and Jalisco Cartel in Mexico, using chemicals largely sourced from China</a:t>
            </a:r>
            <a:endParaRPr/>
          </a:p>
        </p:txBody>
      </p:sp>
      <p:sp>
        <p:nvSpPr>
          <p:cNvPr id="574" name="Google Shape;574;p24"/>
          <p:cNvSpPr/>
          <p:nvPr/>
        </p:nvSpPr>
        <p:spPr>
          <a:xfrm>
            <a:off x="7015974"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Row of flasks with red background" id="575" name="Google Shape;575;p24"/>
          <p:cNvPicPr preferRelativeResize="0"/>
          <p:nvPr/>
        </p:nvPicPr>
        <p:blipFill rotWithShape="1">
          <a:blip r:embed="rId5">
            <a:alphaModFix/>
          </a:blip>
          <a:srcRect b="0" l="23857" r="23856" t="0"/>
          <a:stretch/>
        </p:blipFill>
        <p:spPr>
          <a:xfrm>
            <a:off x="7229175" y="1"/>
            <a:ext cx="4963245" cy="6858001"/>
          </a:xfrm>
          <a:custGeom>
            <a:rect b="b" l="l" r="r" t="t"/>
            <a:pathLst>
              <a:path extrusionOk="0" h="6858001" w="4963245">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ln>
            <a:noFill/>
          </a:ln>
        </p:spPr>
      </p:pic>
      <p:cxnSp>
        <p:nvCxnSpPr>
          <p:cNvPr id="576" name="Google Shape;576;p24"/>
          <p:cNvCxnSpPr/>
          <p:nvPr/>
        </p:nvCxnSpPr>
        <p:spPr>
          <a:xfrm>
            <a:off x="648931" y="1273996"/>
            <a:ext cx="3460732" cy="0"/>
          </a:xfrm>
          <a:prstGeom prst="straightConnector1">
            <a:avLst/>
          </a:prstGeom>
          <a:noFill/>
          <a:ln cap="rnd" cmpd="sng" w="19050">
            <a:solidFill>
              <a:schemeClr val="accent1"/>
            </a:solidFill>
            <a:prstDash val="solid"/>
            <a:round/>
            <a:headEnd len="sm" w="sm" type="none"/>
            <a:tailEnd len="sm" w="sm" type="none"/>
          </a:ln>
        </p:spPr>
      </p:cxnSp>
      <p:sp>
        <p:nvSpPr>
          <p:cNvPr id="577" name="Google Shape;577;p24"/>
          <p:cNvSpPr txBox="1"/>
          <p:nvPr/>
        </p:nvSpPr>
        <p:spPr>
          <a:xfrm>
            <a:off x="743208" y="5843760"/>
            <a:ext cx="60939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Center for Disease Control, National Center for Health Statistics</a:t>
            </a:r>
            <a:endParaRPr sz="1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xEl>
                                              <p:pRg end="0" st="0"/>
                                            </p:txEl>
                                          </p:spTgt>
                                        </p:tgtEl>
                                        <p:attrNameLst>
                                          <p:attrName>style.visibility</p:attrName>
                                        </p:attrNameLst>
                                      </p:cBhvr>
                                      <p:to>
                                        <p:strVal val="visible"/>
                                      </p:to>
                                    </p:set>
                                    <p:animEffect filter="fade" transition="in">
                                      <p:cBhvr>
                                        <p:cTn dur="1500"/>
                                        <p:tgtEl>
                                          <p:spTgt spid="5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xEl>
                                              <p:pRg end="1" st="1"/>
                                            </p:txEl>
                                          </p:spTgt>
                                        </p:tgtEl>
                                        <p:attrNameLst>
                                          <p:attrName>style.visibility</p:attrName>
                                        </p:attrNameLst>
                                      </p:cBhvr>
                                      <p:to>
                                        <p:strVal val="visible"/>
                                      </p:to>
                                    </p:set>
                                    <p:animEffect filter="fade" transition="in">
                                      <p:cBhvr>
                                        <p:cTn dur="1500"/>
                                        <p:tgtEl>
                                          <p:spTgt spid="5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xEl>
                                              <p:pRg end="2" st="2"/>
                                            </p:txEl>
                                          </p:spTgt>
                                        </p:tgtEl>
                                        <p:attrNameLst>
                                          <p:attrName>style.visibility</p:attrName>
                                        </p:attrNameLst>
                                      </p:cBhvr>
                                      <p:to>
                                        <p:strVal val="visible"/>
                                      </p:to>
                                    </p:set>
                                    <p:animEffect filter="fade" transition="in">
                                      <p:cBhvr>
                                        <p:cTn dur="1500"/>
                                        <p:tgtEl>
                                          <p:spTgt spid="5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xEl>
                                              <p:pRg end="3" st="3"/>
                                            </p:txEl>
                                          </p:spTgt>
                                        </p:tgtEl>
                                        <p:attrNameLst>
                                          <p:attrName>style.visibility</p:attrName>
                                        </p:attrNameLst>
                                      </p:cBhvr>
                                      <p:to>
                                        <p:strVal val="visible"/>
                                      </p:to>
                                    </p:set>
                                    <p:animEffect filter="fade" transition="in">
                                      <p:cBhvr>
                                        <p:cTn dur="1500"/>
                                        <p:tgtEl>
                                          <p:spTgt spid="57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Silver doctor's caduceus" id="583" name="Google Shape;583;p25"/>
          <p:cNvPicPr preferRelativeResize="0"/>
          <p:nvPr/>
        </p:nvPicPr>
        <p:blipFill rotWithShape="1">
          <a:blip r:embed="rId3">
            <a:alphaModFix/>
          </a:blip>
          <a:srcRect b="0" l="0" r="0" t="0"/>
          <a:stretch/>
        </p:blipFill>
        <p:spPr>
          <a:xfrm>
            <a:off x="553156" y="1433585"/>
            <a:ext cx="11085687" cy="5038048"/>
          </a:xfrm>
          <a:prstGeom prst="rect">
            <a:avLst/>
          </a:prstGeom>
          <a:noFill/>
          <a:ln>
            <a:noFill/>
          </a:ln>
        </p:spPr>
      </p:pic>
      <p:sp>
        <p:nvSpPr>
          <p:cNvPr id="584" name="Google Shape;584;p25"/>
          <p:cNvSpPr txBox="1"/>
          <p:nvPr>
            <p:ph idx="4294967295" type="title"/>
          </p:nvPr>
        </p:nvSpPr>
        <p:spPr>
          <a:xfrm>
            <a:off x="2061681" y="2467670"/>
            <a:ext cx="3732944" cy="1281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4E3434"/>
              </a:buClr>
              <a:buSzPts val="5400"/>
              <a:buFont typeface="Century Gothic"/>
              <a:buNone/>
            </a:pPr>
            <a:r>
              <a:rPr lang="en-US" sz="5400">
                <a:solidFill>
                  <a:srgbClr val="4E3434"/>
                </a:solidFill>
              </a:rPr>
              <a:t>Fentanyl</a:t>
            </a:r>
            <a:endParaRPr/>
          </a:p>
        </p:txBody>
      </p:sp>
      <p:sp>
        <p:nvSpPr>
          <p:cNvPr id="585" name="Google Shape;585;p25"/>
          <p:cNvSpPr txBox="1"/>
          <p:nvPr>
            <p:ph idx="4294967295" type="body"/>
          </p:nvPr>
        </p:nvSpPr>
        <p:spPr>
          <a:xfrm>
            <a:off x="2061681" y="4783528"/>
            <a:ext cx="9144000" cy="128177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560"/>
              <a:buNone/>
            </a:pPr>
            <a:r>
              <a:rPr lang="en-US" sz="3200">
                <a:solidFill>
                  <a:srgbClr val="4E3434"/>
                </a:solidFill>
              </a:rPr>
              <a:t>Not just another opioid…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5">
                                            <p:txEl>
                                              <p:pRg end="0" st="0"/>
                                            </p:txEl>
                                          </p:spTgt>
                                        </p:tgtEl>
                                        <p:attrNameLst>
                                          <p:attrName>style.visibility</p:attrName>
                                        </p:attrNameLst>
                                      </p:cBhvr>
                                      <p:to>
                                        <p:strVal val="visible"/>
                                      </p:to>
                                    </p:set>
                                    <p:animEffect filter="fade" transition="in">
                                      <p:cBhvr>
                                        <p:cTn dur="1250"/>
                                        <p:tgtEl>
                                          <p:spTgt spid="58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0" name="Shape 590"/>
        <p:cNvGrpSpPr/>
        <p:nvPr/>
      </p:nvGrpSpPr>
      <p:grpSpPr>
        <a:xfrm>
          <a:off x="0" y="0"/>
          <a:ext cx="0" cy="0"/>
          <a:chOff x="0" y="0"/>
          <a:chExt cx="0" cy="0"/>
        </a:xfrm>
      </p:grpSpPr>
      <p:pic>
        <p:nvPicPr>
          <p:cNvPr id="591" name="Google Shape;591;p26"/>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592" name="Google Shape;592;p26"/>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593" name="Google Shape;593;p26"/>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4" name="Google Shape;594;p26"/>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595" name="Google Shape;595;p26"/>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596" name="Google Shape;596;p2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6"/>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598" name="Google Shape;598;p2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6"/>
          <p:cNvSpPr/>
          <p:nvPr/>
        </p:nvSpPr>
        <p:spPr>
          <a:xfrm>
            <a:off x="8719939" y="1460230"/>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600" name="Google Shape;600;p26"/>
          <p:cNvSpPr/>
          <p:nvPr/>
        </p:nvSpPr>
        <p:spPr>
          <a:xfrm>
            <a:off x="1" y="1762067"/>
            <a:ext cx="12192417"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601" name="Google Shape;601;p26"/>
          <p:cNvSpPr txBox="1"/>
          <p:nvPr>
            <p:ph type="title"/>
          </p:nvPr>
        </p:nvSpPr>
        <p:spPr>
          <a:xfrm>
            <a:off x="1103312" y="452718"/>
            <a:ext cx="8947522"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4200"/>
              <a:buFont typeface="Century Gothic"/>
              <a:buNone/>
            </a:pPr>
            <a:r>
              <a:rPr b="0" i="0" lang="en-US">
                <a:solidFill>
                  <a:srgbClr val="FFFFFF"/>
                </a:solidFill>
                <a:latin typeface="Century Gothic"/>
                <a:ea typeface="Century Gothic"/>
                <a:cs typeface="Century Gothic"/>
                <a:sym typeface="Century Gothic"/>
              </a:rPr>
              <a:t>   Fentanyl Facts</a:t>
            </a:r>
            <a:endParaRPr/>
          </a:p>
        </p:txBody>
      </p:sp>
      <p:sp>
        <p:nvSpPr>
          <p:cNvPr id="602" name="Google Shape;602;p26"/>
          <p:cNvSpPr txBox="1"/>
          <p:nvPr>
            <p:ph idx="4294967295" type="body"/>
          </p:nvPr>
        </p:nvSpPr>
        <p:spPr>
          <a:xfrm>
            <a:off x="1103312" y="2473908"/>
            <a:ext cx="8946541" cy="3774491"/>
          </a:xfrm>
          <a:prstGeom prst="rect">
            <a:avLst/>
          </a:prstGeom>
          <a:solidFill>
            <a:schemeClr val="lt1"/>
          </a:solidFill>
          <a:ln cap="rnd" cmpd="sng" w="19050">
            <a:solidFill>
              <a:schemeClr val="accent4"/>
            </a:solidFill>
            <a:prstDash val="solid"/>
            <a:round/>
            <a:headEnd len="sm" w="sm" type="none"/>
            <a:tailEnd len="sm" w="sm" type="none"/>
          </a:ln>
        </p:spPr>
        <p:txBody>
          <a:bodyPr anchorCtr="0" anchor="t" bIns="45700" lIns="91425" spcFirstLastPara="1" rIns="91425" wrap="square" tIns="45700">
            <a:normAutofit/>
          </a:bodyPr>
          <a:lstStyle/>
          <a:p>
            <a:pPr indent="0" lvl="0" marL="0" rtl="0" algn="l">
              <a:spcBef>
                <a:spcPts val="0"/>
              </a:spcBef>
              <a:spcAft>
                <a:spcPts val="0"/>
              </a:spcAft>
              <a:buSzPts val="960"/>
              <a:buNone/>
            </a:pPr>
            <a:r>
              <a:t/>
            </a:r>
            <a:endParaRPr sz="1200">
              <a:solidFill>
                <a:schemeClr val="dk1"/>
              </a:solidFill>
              <a:latin typeface="Century Gothic"/>
              <a:ea typeface="Century Gothic"/>
              <a:cs typeface="Century Gothic"/>
              <a:sym typeface="Century Gothic"/>
            </a:endParaRPr>
          </a:p>
          <a:p>
            <a:pPr indent="0" lvl="0" marL="0" rtl="0" algn="l">
              <a:spcBef>
                <a:spcPts val="1000"/>
              </a:spcBef>
              <a:spcAft>
                <a:spcPts val="0"/>
              </a:spcAft>
              <a:buSzPts val="1600"/>
              <a:buNone/>
            </a:pPr>
            <a:r>
              <a:rPr lang="en-US">
                <a:solidFill>
                  <a:schemeClr val="dk1"/>
                </a:solidFill>
                <a:latin typeface="Century Gothic"/>
                <a:ea typeface="Century Gothic"/>
                <a:cs typeface="Century Gothic"/>
                <a:sym typeface="Century Gothic"/>
              </a:rPr>
              <a:t>Fentanyl:</a:t>
            </a:r>
            <a:endParaRPr/>
          </a:p>
          <a:p>
            <a:pPr indent="-285750" lvl="1" marL="742950" rtl="0" algn="l">
              <a:spcBef>
                <a:spcPts val="1000"/>
              </a:spcBef>
              <a:spcAft>
                <a:spcPts val="0"/>
              </a:spcAft>
              <a:buClr>
                <a:srgbClr val="FFDE6A"/>
              </a:buClr>
              <a:buSzPts val="1260"/>
              <a:buFont typeface="Arial"/>
              <a:buChar char="•"/>
            </a:pPr>
            <a:r>
              <a:rPr b="1" lang="en-US">
                <a:solidFill>
                  <a:srgbClr val="4E3434"/>
                </a:solidFill>
                <a:latin typeface="Century Gothic"/>
                <a:ea typeface="Century Gothic"/>
                <a:cs typeface="Century Gothic"/>
                <a:sym typeface="Century Gothic"/>
              </a:rPr>
              <a:t>80 to 100 times more potent than morphine</a:t>
            </a:r>
            <a:endParaRPr/>
          </a:p>
          <a:p>
            <a:pPr indent="-285750" lvl="1" marL="742950" rtl="0" algn="l">
              <a:spcBef>
                <a:spcPts val="1000"/>
              </a:spcBef>
              <a:spcAft>
                <a:spcPts val="0"/>
              </a:spcAft>
              <a:buClr>
                <a:srgbClr val="FFDE6A"/>
              </a:buClr>
              <a:buSzPts val="1260"/>
              <a:buFont typeface="Arial"/>
              <a:buChar char="•"/>
            </a:pPr>
            <a:r>
              <a:rPr b="1" lang="en-US">
                <a:solidFill>
                  <a:srgbClr val="4E3434"/>
                </a:solidFill>
                <a:latin typeface="Century Gothic"/>
                <a:ea typeface="Century Gothic"/>
                <a:cs typeface="Century Gothic"/>
                <a:sym typeface="Century Gothic"/>
              </a:rPr>
              <a:t>50 times more potent than heroin</a:t>
            </a:r>
            <a:endParaRPr/>
          </a:p>
          <a:p>
            <a:pPr indent="-101600" lvl="0" marL="0" rtl="0" algn="l">
              <a:spcBef>
                <a:spcPts val="1000"/>
              </a:spcBef>
              <a:spcAft>
                <a:spcPts val="0"/>
              </a:spcAft>
              <a:buSzPts val="1600"/>
              <a:buChar char="►"/>
            </a:pPr>
            <a:r>
              <a:rPr lang="en-US">
                <a:solidFill>
                  <a:schemeClr val="dk1"/>
                </a:solidFill>
                <a:latin typeface="Century Gothic"/>
                <a:ea typeface="Century Gothic"/>
                <a:cs typeface="Century Gothic"/>
                <a:sym typeface="Century Gothic"/>
              </a:rPr>
              <a:t>Illegal forms – pills, powder, nose spray, candy, eye drops</a:t>
            </a:r>
            <a:endParaRPr/>
          </a:p>
          <a:p>
            <a:pPr indent="-101600" lvl="0" marL="0" rtl="0" algn="l">
              <a:spcBef>
                <a:spcPts val="1000"/>
              </a:spcBef>
              <a:spcAft>
                <a:spcPts val="0"/>
              </a:spcAft>
              <a:buSzPts val="1600"/>
              <a:buChar char="►"/>
            </a:pPr>
            <a:r>
              <a:rPr lang="en-US">
                <a:solidFill>
                  <a:schemeClr val="dk1"/>
                </a:solidFill>
                <a:latin typeface="Century Gothic"/>
                <a:ea typeface="Century Gothic"/>
                <a:cs typeface="Century Gothic"/>
                <a:sym typeface="Century Gothic"/>
              </a:rPr>
              <a:t>Opioid deaths with fentanyl detected</a:t>
            </a:r>
            <a:endParaRPr/>
          </a:p>
          <a:p>
            <a:pPr indent="-285750" lvl="1" marL="742950" rtl="0" algn="l">
              <a:spcBef>
                <a:spcPts val="1000"/>
              </a:spcBef>
              <a:spcAft>
                <a:spcPts val="0"/>
              </a:spcAft>
              <a:buClr>
                <a:srgbClr val="FFDE6A"/>
              </a:buClr>
              <a:buSzPts val="1260"/>
              <a:buFont typeface="Arial"/>
              <a:buChar char="•"/>
            </a:pPr>
            <a:r>
              <a:rPr b="1" lang="en-US">
                <a:solidFill>
                  <a:srgbClr val="6A461B"/>
                </a:solidFill>
                <a:latin typeface="Century Gothic"/>
                <a:ea typeface="Century Gothic"/>
                <a:cs typeface="Century Gothic"/>
                <a:sym typeface="Century Gothic"/>
              </a:rPr>
              <a:t>2010 - 14.3% </a:t>
            </a:r>
            <a:endParaRPr/>
          </a:p>
          <a:p>
            <a:pPr indent="-285750" lvl="1" marL="742950" rtl="0" algn="l">
              <a:spcBef>
                <a:spcPts val="1000"/>
              </a:spcBef>
              <a:spcAft>
                <a:spcPts val="0"/>
              </a:spcAft>
              <a:buClr>
                <a:srgbClr val="FFDE6A"/>
              </a:buClr>
              <a:buSzPts val="1260"/>
              <a:buFont typeface="Arial"/>
              <a:buChar char="•"/>
            </a:pPr>
            <a:r>
              <a:rPr b="1" lang="en-US">
                <a:solidFill>
                  <a:srgbClr val="6A461B"/>
                </a:solidFill>
                <a:latin typeface="Century Gothic"/>
                <a:ea typeface="Century Gothic"/>
                <a:cs typeface="Century Gothic"/>
                <a:sym typeface="Century Gothic"/>
              </a:rPr>
              <a:t>2017 - 59.8%</a:t>
            </a:r>
            <a:endParaRPr/>
          </a:p>
        </p:txBody>
      </p:sp>
      <p:sp>
        <p:nvSpPr>
          <p:cNvPr id="603" name="Google Shape;603;p26"/>
          <p:cNvSpPr txBox="1"/>
          <p:nvPr/>
        </p:nvSpPr>
        <p:spPr>
          <a:xfrm>
            <a:off x="3137712" y="6326518"/>
            <a:ext cx="60936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https://nida.nih.gov/publications/drugfacts/fentanyl</a:t>
            </a:r>
            <a:endParaRPr sz="1800">
              <a:solidFill>
                <a:schemeClr val="dk1"/>
              </a:solidFill>
              <a:latin typeface="Century Gothic"/>
              <a:ea typeface="Century Gothic"/>
              <a:cs typeface="Century Gothic"/>
              <a:sym typeface="Century Gothic"/>
            </a:endParaRPr>
          </a:p>
        </p:txBody>
      </p:sp>
      <p:pic>
        <p:nvPicPr>
          <p:cNvPr descr="A picture containing graphics, orange, creativity&#10;&#10;Description automatically generated" id="604" name="Google Shape;604;p26"/>
          <p:cNvPicPr preferRelativeResize="0"/>
          <p:nvPr/>
        </p:nvPicPr>
        <p:blipFill rotWithShape="1">
          <a:blip r:embed="rId8">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9" name="Shape 609"/>
        <p:cNvGrpSpPr/>
        <p:nvPr/>
      </p:nvGrpSpPr>
      <p:grpSpPr>
        <a:xfrm>
          <a:off x="0" y="0"/>
          <a:ext cx="0" cy="0"/>
          <a:chOff x="0" y="0"/>
          <a:chExt cx="0" cy="0"/>
        </a:xfrm>
      </p:grpSpPr>
      <p:pic>
        <p:nvPicPr>
          <p:cNvPr id="610" name="Google Shape;610;p27"/>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611" name="Google Shape;611;p27"/>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612" name="Google Shape;612;p27"/>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3" name="Google Shape;613;p27"/>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614" name="Google Shape;614;p27"/>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615" name="Google Shape;615;p2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7"/>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617" name="Google Shape;617;p2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7"/>
          <p:cNvSpPr/>
          <p:nvPr/>
        </p:nvSpPr>
        <p:spPr>
          <a:xfrm>
            <a:off x="8719939" y="1460230"/>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619" name="Google Shape;619;p27"/>
          <p:cNvSpPr/>
          <p:nvPr/>
        </p:nvSpPr>
        <p:spPr>
          <a:xfrm>
            <a:off x="1" y="1762067"/>
            <a:ext cx="12192417"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620" name="Google Shape;620;p27"/>
          <p:cNvSpPr txBox="1"/>
          <p:nvPr>
            <p:ph type="title"/>
          </p:nvPr>
        </p:nvSpPr>
        <p:spPr>
          <a:xfrm>
            <a:off x="1103312" y="452718"/>
            <a:ext cx="8947522"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4200"/>
              <a:buFont typeface="Century Gothic"/>
              <a:buNone/>
            </a:pPr>
            <a:r>
              <a:rPr b="0" i="0" lang="en-US">
                <a:solidFill>
                  <a:srgbClr val="FFFFFF"/>
                </a:solidFill>
                <a:latin typeface="Century Gothic"/>
                <a:ea typeface="Century Gothic"/>
                <a:cs typeface="Century Gothic"/>
                <a:sym typeface="Century Gothic"/>
              </a:rPr>
              <a:t>   Now… Xylazine (Tranq)</a:t>
            </a:r>
            <a:endParaRPr/>
          </a:p>
        </p:txBody>
      </p:sp>
      <p:sp>
        <p:nvSpPr>
          <p:cNvPr id="621" name="Google Shape;621;p27"/>
          <p:cNvSpPr txBox="1"/>
          <p:nvPr/>
        </p:nvSpPr>
        <p:spPr>
          <a:xfrm>
            <a:off x="533336" y="6212089"/>
            <a:ext cx="115762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Drug Enforcement Agency, Dec. 2022, https://www.dea.gov/alert/dea-reports-widespread-threat-fentanyl-mixed-xylazine</a:t>
            </a:r>
            <a:endParaRPr/>
          </a:p>
        </p:txBody>
      </p:sp>
      <p:pic>
        <p:nvPicPr>
          <p:cNvPr id="622" name="Google Shape;622;p27"/>
          <p:cNvPicPr preferRelativeResize="0"/>
          <p:nvPr/>
        </p:nvPicPr>
        <p:blipFill rotWithShape="1">
          <a:blip r:embed="rId8">
            <a:alphaModFix/>
          </a:blip>
          <a:srcRect b="0" l="0" r="0" t="0"/>
          <a:stretch/>
        </p:blipFill>
        <p:spPr>
          <a:xfrm>
            <a:off x="202679" y="3017980"/>
            <a:ext cx="4797468" cy="2768726"/>
          </a:xfrm>
          <a:prstGeom prst="rect">
            <a:avLst/>
          </a:prstGeom>
          <a:noFill/>
          <a:ln>
            <a:noFill/>
          </a:ln>
        </p:spPr>
      </p:pic>
      <p:sp>
        <p:nvSpPr>
          <p:cNvPr id="623" name="Google Shape;623;p27"/>
          <p:cNvSpPr txBox="1"/>
          <p:nvPr/>
        </p:nvSpPr>
        <p:spPr>
          <a:xfrm>
            <a:off x="202679" y="2471004"/>
            <a:ext cx="1190687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200">
                <a:solidFill>
                  <a:srgbClr val="9C3D10"/>
                </a:solidFill>
                <a:latin typeface="Merriweather"/>
                <a:ea typeface="Merriweather"/>
                <a:cs typeface="Merriweather"/>
                <a:sym typeface="Merriweather"/>
              </a:rPr>
              <a:t>DEA Reports Widespread Threat of Fentanyl Mixed with Xylazine</a:t>
            </a:r>
            <a:endParaRPr/>
          </a:p>
        </p:txBody>
      </p:sp>
      <p:sp>
        <p:nvSpPr>
          <p:cNvPr id="624" name="Google Shape;624;p27"/>
          <p:cNvSpPr txBox="1"/>
          <p:nvPr/>
        </p:nvSpPr>
        <p:spPr>
          <a:xfrm>
            <a:off x="5334500" y="3025057"/>
            <a:ext cx="6093912"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100">
                <a:solidFill>
                  <a:srgbClr val="41342E"/>
                </a:solidFill>
                <a:latin typeface="Arial"/>
                <a:ea typeface="Arial"/>
                <a:cs typeface="Arial"/>
                <a:sym typeface="Arial"/>
              </a:rPr>
              <a:t>“Xylazine is making the deadliest drug threat our country has ever faced, fentanyl, even deadlier,” said Administrator Milgram. “DEA has seized xylazine and fentanyl mixtures in 48 of 50 States. The DEA Laboratory System is reporting that in 2022 approximately 23% of fentanyl powder and 7% of fentanyl pills seized by the DEA contained xylazine.”</a:t>
            </a:r>
            <a:endParaRPr sz="2100">
              <a:solidFill>
                <a:srgbClr val="41342E"/>
              </a:solidFill>
              <a:latin typeface="Arial"/>
              <a:ea typeface="Arial"/>
              <a:cs typeface="Arial"/>
              <a:sym typeface="Arial"/>
            </a:endParaRPr>
          </a:p>
        </p:txBody>
      </p:sp>
      <p:pic>
        <p:nvPicPr>
          <p:cNvPr descr="A picture containing graphics, orange, creativity&#10;&#10;Description automatically generated" id="625" name="Google Shape;625;p27"/>
          <p:cNvPicPr preferRelativeResize="0"/>
          <p:nvPr/>
        </p:nvPicPr>
        <p:blipFill rotWithShape="1">
          <a:blip r:embed="rId9">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0" name="Shape 630"/>
        <p:cNvGrpSpPr/>
        <p:nvPr/>
      </p:nvGrpSpPr>
      <p:grpSpPr>
        <a:xfrm>
          <a:off x="0" y="0"/>
          <a:ext cx="0" cy="0"/>
          <a:chOff x="0" y="0"/>
          <a:chExt cx="0" cy="0"/>
        </a:xfrm>
      </p:grpSpPr>
      <p:pic>
        <p:nvPicPr>
          <p:cNvPr id="631" name="Google Shape;631;p28"/>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632" name="Google Shape;632;p28"/>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633" name="Google Shape;633;p28"/>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4" name="Google Shape;634;p28"/>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635" name="Google Shape;635;p28"/>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636" name="Google Shape;636;p2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8"/>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638" name="Google Shape;638;p2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8"/>
          <p:cNvSpPr/>
          <p:nvPr/>
        </p:nvSpPr>
        <p:spPr>
          <a:xfrm>
            <a:off x="8719939" y="1460230"/>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640" name="Google Shape;640;p28"/>
          <p:cNvSpPr/>
          <p:nvPr/>
        </p:nvSpPr>
        <p:spPr>
          <a:xfrm>
            <a:off x="1" y="1762067"/>
            <a:ext cx="12192417"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641" name="Google Shape;641;p28"/>
          <p:cNvSpPr txBox="1"/>
          <p:nvPr>
            <p:ph type="title"/>
          </p:nvPr>
        </p:nvSpPr>
        <p:spPr>
          <a:xfrm>
            <a:off x="1103312" y="452718"/>
            <a:ext cx="8947522" cy="140053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4200"/>
              <a:buFont typeface="Century Gothic"/>
              <a:buNone/>
            </a:pPr>
            <a:r>
              <a:rPr b="0" i="0" lang="en-US">
                <a:solidFill>
                  <a:srgbClr val="FFFFFF"/>
                </a:solidFill>
                <a:latin typeface="Century Gothic"/>
                <a:ea typeface="Century Gothic"/>
                <a:cs typeface="Century Gothic"/>
                <a:sym typeface="Century Gothic"/>
              </a:rPr>
              <a:t>Xylazine (Tranq)</a:t>
            </a:r>
            <a:endParaRPr/>
          </a:p>
        </p:txBody>
      </p:sp>
      <p:sp>
        <p:nvSpPr>
          <p:cNvPr id="642" name="Google Shape;642;p28"/>
          <p:cNvSpPr txBox="1"/>
          <p:nvPr/>
        </p:nvSpPr>
        <p:spPr>
          <a:xfrm>
            <a:off x="533336" y="6212089"/>
            <a:ext cx="1157621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Drug Enforcement Agency, Dec. 2022, https://www.dea.gov/alert/dea-reports-widespread-threat-fentanyl-mixed-xylazine</a:t>
            </a:r>
            <a:endParaRPr/>
          </a:p>
        </p:txBody>
      </p:sp>
      <p:pic>
        <p:nvPicPr>
          <p:cNvPr id="643" name="Google Shape;643;p28"/>
          <p:cNvPicPr preferRelativeResize="0"/>
          <p:nvPr/>
        </p:nvPicPr>
        <p:blipFill rotWithShape="1">
          <a:blip r:embed="rId8">
            <a:alphaModFix/>
          </a:blip>
          <a:srcRect b="0" l="0" r="0" t="0"/>
          <a:stretch/>
        </p:blipFill>
        <p:spPr>
          <a:xfrm>
            <a:off x="163185" y="3072809"/>
            <a:ext cx="4052295" cy="2338670"/>
          </a:xfrm>
          <a:prstGeom prst="rect">
            <a:avLst/>
          </a:prstGeom>
          <a:noFill/>
          <a:ln>
            <a:noFill/>
          </a:ln>
        </p:spPr>
      </p:pic>
      <p:sp>
        <p:nvSpPr>
          <p:cNvPr id="644" name="Google Shape;644;p28"/>
          <p:cNvSpPr txBox="1"/>
          <p:nvPr/>
        </p:nvSpPr>
        <p:spPr>
          <a:xfrm>
            <a:off x="4403899" y="2952724"/>
            <a:ext cx="7421213" cy="2431435"/>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42B4C"/>
              </a:buClr>
              <a:buSzPts val="2200"/>
              <a:buFont typeface="Arial"/>
              <a:buChar char="•"/>
            </a:pPr>
            <a:r>
              <a:rPr b="0" i="0" lang="en-US" sz="2200">
                <a:solidFill>
                  <a:srgbClr val="042B4C"/>
                </a:solidFill>
                <a:latin typeface="Arial"/>
                <a:ea typeface="Arial"/>
                <a:cs typeface="Arial"/>
                <a:sym typeface="Arial"/>
              </a:rPr>
              <a:t>Xylazine and fentanyl drug mixtures place users at a higher risk of suffering a fatal drug overdose</a:t>
            </a:r>
            <a:endParaRPr sz="2200">
              <a:solidFill>
                <a:srgbClr val="042B4C"/>
              </a:solidFill>
              <a:latin typeface="Arial"/>
              <a:ea typeface="Arial"/>
              <a:cs typeface="Arial"/>
              <a:sym typeface="Arial"/>
            </a:endParaRPr>
          </a:p>
          <a:p>
            <a:pPr indent="-342900" lvl="0" marL="342900" marR="0" rtl="0" algn="l">
              <a:spcBef>
                <a:spcPts val="1200"/>
              </a:spcBef>
              <a:spcAft>
                <a:spcPts val="0"/>
              </a:spcAft>
              <a:buClr>
                <a:srgbClr val="042B4C"/>
              </a:buClr>
              <a:buSzPts val="2200"/>
              <a:buFont typeface="Arial"/>
              <a:buChar char="•"/>
            </a:pPr>
            <a:r>
              <a:rPr b="0" i="0" lang="en-US" sz="2200">
                <a:solidFill>
                  <a:srgbClr val="042B4C"/>
                </a:solidFill>
                <a:latin typeface="Arial"/>
                <a:ea typeface="Arial"/>
                <a:cs typeface="Arial"/>
                <a:sym typeface="Arial"/>
              </a:rPr>
              <a:t>Xylazine is </a:t>
            </a:r>
            <a:r>
              <a:rPr b="0" i="0" lang="en-US" sz="2200" u="sng">
                <a:solidFill>
                  <a:srgbClr val="042B4C"/>
                </a:solidFill>
                <a:latin typeface="Arial"/>
                <a:ea typeface="Arial"/>
                <a:cs typeface="Arial"/>
                <a:sym typeface="Arial"/>
              </a:rPr>
              <a:t>not</a:t>
            </a:r>
            <a:r>
              <a:rPr b="0" i="0" lang="en-US" sz="2200">
                <a:solidFill>
                  <a:srgbClr val="042B4C"/>
                </a:solidFill>
                <a:latin typeface="Arial"/>
                <a:ea typeface="Arial"/>
                <a:cs typeface="Arial"/>
                <a:sym typeface="Arial"/>
              </a:rPr>
              <a:t> an opioid, naloxone (Narcan) does not reverse its effects</a:t>
            </a:r>
            <a:endParaRPr/>
          </a:p>
          <a:p>
            <a:pPr indent="-342900" lvl="0" marL="342900" marR="0" rtl="0" algn="l">
              <a:spcBef>
                <a:spcPts val="1200"/>
              </a:spcBef>
              <a:spcAft>
                <a:spcPts val="0"/>
              </a:spcAft>
              <a:buClr>
                <a:srgbClr val="042B4C"/>
              </a:buClr>
              <a:buSzPts val="2200"/>
              <a:buFont typeface="Arial"/>
              <a:buChar char="•"/>
            </a:pPr>
            <a:r>
              <a:rPr lang="en-US" sz="2200">
                <a:solidFill>
                  <a:srgbClr val="042B4C"/>
                </a:solidFill>
                <a:latin typeface="Arial"/>
                <a:ea typeface="Arial"/>
                <a:cs typeface="Arial"/>
                <a:sym typeface="Arial"/>
              </a:rPr>
              <a:t>When </a:t>
            </a:r>
            <a:r>
              <a:rPr b="0" i="0" lang="en-US" sz="2200">
                <a:solidFill>
                  <a:srgbClr val="042B4C"/>
                </a:solidFill>
                <a:latin typeface="Arial"/>
                <a:ea typeface="Arial"/>
                <a:cs typeface="Arial"/>
                <a:sym typeface="Arial"/>
              </a:rPr>
              <a:t>injected, xylazine can cause severe wounds, including necrosis that may lead to amputation</a:t>
            </a:r>
            <a:endParaRPr sz="2200">
              <a:solidFill>
                <a:schemeClr val="dk1"/>
              </a:solidFill>
              <a:latin typeface="Arial"/>
              <a:ea typeface="Arial"/>
              <a:cs typeface="Arial"/>
              <a:sym typeface="Arial"/>
            </a:endParaRPr>
          </a:p>
        </p:txBody>
      </p:sp>
      <p:pic>
        <p:nvPicPr>
          <p:cNvPr descr="A picture containing graphics, orange, creativity&#10;&#10;Description automatically generated" id="645" name="Google Shape;645;p28"/>
          <p:cNvPicPr preferRelativeResize="0"/>
          <p:nvPr/>
        </p:nvPicPr>
        <p:blipFill rotWithShape="1">
          <a:blip r:embed="rId9">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29"/>
          <p:cNvPicPr preferRelativeResize="0"/>
          <p:nvPr>
            <p:ph idx="2" type="pic"/>
          </p:nvPr>
        </p:nvPicPr>
        <p:blipFill rotWithShape="1">
          <a:blip r:embed="rId3">
            <a:alphaModFix/>
          </a:blip>
          <a:srcRect b="7813" l="0" r="0" t="7812"/>
          <a:stretch/>
        </p:blipFill>
        <p:spPr>
          <a:xfrm>
            <a:off x="0" y="0"/>
            <a:ext cx="12192000" cy="6858000"/>
          </a:xfrm>
          <a:prstGeom prst="rect">
            <a:avLst/>
          </a:prstGeom>
          <a:solidFill>
            <a:schemeClr val="lt1"/>
          </a:solidFill>
          <a:ln>
            <a:noFill/>
          </a:ln>
          <a:effectLst>
            <a:outerShdw blurRad="165100" rotWithShape="0" algn="tl" dir="2700000" dist="38100">
              <a:srgbClr val="000000">
                <a:alpha val="40000"/>
              </a:srgbClr>
            </a:outerShdw>
          </a:effectLst>
        </p:spPr>
      </p:pic>
      <p:sp>
        <p:nvSpPr>
          <p:cNvPr id="652" name="Google Shape;652;p29"/>
          <p:cNvSpPr/>
          <p:nvPr>
            <p:ph idx="1" type="body"/>
          </p:nvPr>
        </p:nvSpPr>
        <p:spPr>
          <a:xfrm>
            <a:off x="8074536" y="3124200"/>
            <a:ext cx="2087678" cy="3270696"/>
          </a:xfrm>
          <a:prstGeom prst="triangle">
            <a:avLst>
              <a:gd fmla="val 100000" name="adj"/>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a:p>
        </p:txBody>
      </p:sp>
      <p:sp>
        <p:nvSpPr>
          <p:cNvPr id="653" name="Google Shape;653;p29"/>
          <p:cNvSpPr txBox="1"/>
          <p:nvPr>
            <p:ph idx="3" type="body"/>
          </p:nvPr>
        </p:nvSpPr>
        <p:spPr>
          <a:xfrm>
            <a:off x="2190750" y="609600"/>
            <a:ext cx="7810500" cy="5638800"/>
          </a:xfrm>
          <a:prstGeom prst="rect">
            <a:avLst/>
          </a:prstGeom>
          <a:solidFill>
            <a:srgbClr val="736255"/>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rtl="0" algn="ctr">
              <a:spcBef>
                <a:spcPts val="0"/>
              </a:spcBef>
              <a:spcAft>
                <a:spcPts val="0"/>
              </a:spcAft>
              <a:buSzPts val="1600"/>
              <a:buNone/>
            </a:pPr>
            <a:r>
              <a:rPr lang="en-US"/>
              <a:t>D</a:t>
            </a:r>
            <a:endParaRPr/>
          </a:p>
        </p:txBody>
      </p:sp>
      <p:sp>
        <p:nvSpPr>
          <p:cNvPr id="654" name="Google Shape;654;p29"/>
          <p:cNvSpPr txBox="1"/>
          <p:nvPr>
            <p:ph type="ctrTitle"/>
          </p:nvPr>
        </p:nvSpPr>
        <p:spPr>
          <a:xfrm>
            <a:off x="3163809" y="1905000"/>
            <a:ext cx="5864382" cy="2275238"/>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lt1"/>
              </a:buClr>
              <a:buSzPct val="100000"/>
              <a:buFont typeface="Century Gothic"/>
              <a:buNone/>
            </a:pPr>
            <a:r>
              <a:rPr lang="en-US"/>
              <a:t>WHAT DO YOU KNOW ABOUT </a:t>
            </a:r>
            <a:br>
              <a:rPr lang="en-US"/>
            </a:br>
            <a:r>
              <a:rPr lang="en-US"/>
              <a:t>STASH CLOTHING?</a:t>
            </a:r>
            <a:br>
              <a:rPr lang="en-US"/>
            </a:br>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30"/>
          <p:cNvSpPr txBox="1"/>
          <p:nvPr>
            <p:ph idx="1" type="body"/>
          </p:nvPr>
        </p:nvSpPr>
        <p:spPr>
          <a:xfrm>
            <a:off x="548640" y="2667000"/>
            <a:ext cx="8133447" cy="3660648"/>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b="0" i="0">
              <a:solidFill>
                <a:srgbClr val="000000"/>
              </a:solidFill>
              <a:latin typeface="Open Sans"/>
              <a:ea typeface="Open Sans"/>
              <a:cs typeface="Open Sans"/>
              <a:sym typeface="Open Sans"/>
            </a:endParaRPr>
          </a:p>
          <a:p>
            <a:pPr indent="-241300" lvl="0" marL="342900" rtl="0" algn="l">
              <a:spcBef>
                <a:spcPts val="1000"/>
              </a:spcBef>
              <a:spcAft>
                <a:spcPts val="0"/>
              </a:spcAft>
              <a:buSzPts val="1600"/>
              <a:buNone/>
            </a:pPr>
            <a:r>
              <a:t/>
            </a:r>
            <a:endParaRPr/>
          </a:p>
          <a:p>
            <a:pPr indent="-241300" lvl="0" marL="342900" rtl="0" algn="l">
              <a:spcBef>
                <a:spcPts val="1000"/>
              </a:spcBef>
              <a:spcAft>
                <a:spcPts val="0"/>
              </a:spcAft>
              <a:buSzPts val="1600"/>
              <a:buNone/>
            </a:pPr>
            <a:r>
              <a:t/>
            </a:r>
            <a:endParaRPr/>
          </a:p>
        </p:txBody>
      </p:sp>
      <p:sp>
        <p:nvSpPr>
          <p:cNvPr id="661" name="Google Shape;661;p30"/>
          <p:cNvSpPr txBox="1"/>
          <p:nvPr>
            <p:ph idx="3" type="body"/>
          </p:nvPr>
        </p:nvSpPr>
        <p:spPr>
          <a:xfrm>
            <a:off x="548640" y="3263616"/>
            <a:ext cx="11183295" cy="461665"/>
          </a:xfrm>
          <a:prstGeom prst="rect">
            <a:avLst/>
          </a:prstGeom>
          <a:solidFill>
            <a:schemeClr val="accent1"/>
          </a:solidFill>
          <a:ln>
            <a:noFill/>
          </a:ln>
        </p:spPr>
        <p:txBody>
          <a:bodyPr anchorCtr="0" anchor="t" bIns="45700" lIns="640075" spcFirstLastPara="1" rIns="91425" wrap="square" tIns="45700">
            <a:spAutoFit/>
          </a:bodyPr>
          <a:lstStyle/>
          <a:p>
            <a:pPr indent="0" lvl="0" marL="0" rtl="0" algn="l">
              <a:lnSpc>
                <a:spcPct val="100000"/>
              </a:lnSpc>
              <a:spcBef>
                <a:spcPts val="0"/>
              </a:spcBef>
              <a:spcAft>
                <a:spcPts val="0"/>
              </a:spcAft>
              <a:buSzPts val="1920"/>
              <a:buNone/>
            </a:pPr>
            <a:r>
              <a:rPr lang="en-US"/>
              <a:t>Rolla Wear brand</a:t>
            </a:r>
            <a:endParaRPr/>
          </a:p>
        </p:txBody>
      </p:sp>
      <p:sp>
        <p:nvSpPr>
          <p:cNvPr id="662" name="Google Shape;662;p30"/>
          <p:cNvSpPr txBox="1"/>
          <p:nvPr>
            <p:ph idx="12" type="sldNum"/>
          </p:nvPr>
        </p:nvSpPr>
        <p:spPr>
          <a:xfrm>
            <a:off x="628788" y="6339840"/>
            <a:ext cx="302281" cy="365760"/>
          </a:xfrm>
          <a:prstGeom prst="rect">
            <a:avLst/>
          </a:prstGeom>
          <a:solidFill>
            <a:schemeClr val="lt1">
              <a:alpha val="81960"/>
            </a:schemeClr>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663" name="Google Shape;663;p30"/>
          <p:cNvSpPr txBox="1"/>
          <p:nvPr/>
        </p:nvSpPr>
        <p:spPr>
          <a:xfrm>
            <a:off x="693060" y="6641305"/>
            <a:ext cx="173736" cy="152400"/>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descr="Text&#10;&#10;Description automatically generated with medium confidence" id="664" name="Google Shape;664;p30"/>
          <p:cNvPicPr preferRelativeResize="0"/>
          <p:nvPr/>
        </p:nvPicPr>
        <p:blipFill rotWithShape="1">
          <a:blip r:embed="rId3">
            <a:alphaModFix/>
          </a:blip>
          <a:srcRect b="0" l="0" r="0" t="0"/>
          <a:stretch/>
        </p:blipFill>
        <p:spPr>
          <a:xfrm>
            <a:off x="5562895" y="965350"/>
            <a:ext cx="5532671" cy="5557370"/>
          </a:xfrm>
          <a:prstGeom prst="rect">
            <a:avLst/>
          </a:prstGeom>
          <a:noFill/>
          <a:ln>
            <a:noFill/>
          </a:ln>
        </p:spPr>
      </p:pic>
      <p:sp>
        <p:nvSpPr>
          <p:cNvPr id="665" name="Google Shape;665;p30"/>
          <p:cNvSpPr txBox="1"/>
          <p:nvPr>
            <p:ph type="title"/>
          </p:nvPr>
        </p:nvSpPr>
        <p:spPr>
          <a:xfrm>
            <a:off x="460065" y="2555591"/>
            <a:ext cx="10804525" cy="7080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Century Gothic"/>
              <a:buNone/>
            </a:pPr>
            <a:r>
              <a:rPr lang="en-US"/>
              <a:t>STASH CLOTHING</a:t>
            </a:r>
            <a:endParaRPr/>
          </a:p>
        </p:txBody>
      </p:sp>
      <p:sp>
        <p:nvSpPr>
          <p:cNvPr id="666" name="Google Shape;666;p30"/>
          <p:cNvSpPr/>
          <p:nvPr/>
        </p:nvSpPr>
        <p:spPr>
          <a:xfrm>
            <a:off x="0" y="78059"/>
            <a:ext cx="8776010" cy="452293"/>
          </a:xfrm>
          <a:prstGeom prst="rect">
            <a:avLst/>
          </a:prstGeom>
          <a:gradFill>
            <a:gsLst>
              <a:gs pos="0">
                <a:schemeClr val="dk1"/>
              </a:gs>
              <a:gs pos="32000">
                <a:schemeClr val="dk1"/>
              </a:gs>
              <a:gs pos="50000">
                <a:srgbClr val="FFFFFF"/>
              </a:gs>
              <a:gs pos="63500">
                <a:srgbClr val="B12105"/>
              </a:gs>
              <a:gs pos="87000">
                <a:srgbClr val="FEFEFE"/>
              </a:gs>
              <a:gs pos="100000">
                <a:srgbClr val="FEFEFE"/>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31"/>
          <p:cNvSpPr txBox="1"/>
          <p:nvPr>
            <p:ph type="title"/>
          </p:nvPr>
        </p:nvSpPr>
        <p:spPr>
          <a:xfrm>
            <a:off x="289559" y="2432252"/>
            <a:ext cx="10805160" cy="70788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Century Gothic"/>
              <a:buNone/>
            </a:pPr>
            <a:r>
              <a:rPr lang="en-US"/>
              <a:t>STASH CLOTHING</a:t>
            </a:r>
            <a:endParaRPr/>
          </a:p>
        </p:txBody>
      </p:sp>
      <p:sp>
        <p:nvSpPr>
          <p:cNvPr id="673" name="Google Shape;673;p31"/>
          <p:cNvSpPr txBox="1"/>
          <p:nvPr>
            <p:ph idx="3" type="body"/>
          </p:nvPr>
        </p:nvSpPr>
        <p:spPr>
          <a:xfrm>
            <a:off x="257386" y="3144632"/>
            <a:ext cx="10837333" cy="885371"/>
          </a:xfrm>
          <a:prstGeom prst="rect">
            <a:avLst/>
          </a:prstGeom>
          <a:solidFill>
            <a:schemeClr val="accent1"/>
          </a:solidFill>
          <a:ln>
            <a:noFill/>
          </a:ln>
        </p:spPr>
        <p:txBody>
          <a:bodyPr anchorCtr="0" anchor="t" bIns="45700" lIns="640075" spcFirstLastPara="1" rIns="91425" wrap="square" tIns="45700">
            <a:spAutoFit/>
          </a:bodyPr>
          <a:lstStyle/>
          <a:p>
            <a:pPr indent="0" lvl="0" marL="0" rtl="0" algn="l">
              <a:spcBef>
                <a:spcPts val="0"/>
              </a:spcBef>
              <a:spcAft>
                <a:spcPts val="0"/>
              </a:spcAft>
              <a:buSzPts val="1920"/>
              <a:buNone/>
            </a:pPr>
            <a:r>
              <a:rPr lang="en-US"/>
              <a:t>Eagle Creek </a:t>
            </a:r>
            <a:endParaRPr/>
          </a:p>
          <a:p>
            <a:pPr indent="0" lvl="0" marL="0" rtl="0" algn="l">
              <a:spcBef>
                <a:spcPts val="1000"/>
              </a:spcBef>
              <a:spcAft>
                <a:spcPts val="0"/>
              </a:spcAft>
              <a:buSzPts val="1920"/>
              <a:buNone/>
            </a:pPr>
            <a:r>
              <a:rPr lang="en-US"/>
              <a:t>Undercover Stash Bra</a:t>
            </a:r>
            <a:endParaRPr/>
          </a:p>
        </p:txBody>
      </p:sp>
      <p:sp>
        <p:nvSpPr>
          <p:cNvPr id="674" name="Google Shape;674;p31"/>
          <p:cNvSpPr txBox="1"/>
          <p:nvPr/>
        </p:nvSpPr>
        <p:spPr>
          <a:xfrm>
            <a:off x="693060" y="6641305"/>
            <a:ext cx="173736" cy="152400"/>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id="675" name="Google Shape;675;p31"/>
          <p:cNvPicPr preferRelativeResize="0"/>
          <p:nvPr/>
        </p:nvPicPr>
        <p:blipFill rotWithShape="1">
          <a:blip r:embed="rId3">
            <a:alphaModFix/>
          </a:blip>
          <a:srcRect b="0" l="0" r="0" t="0"/>
          <a:stretch/>
        </p:blipFill>
        <p:spPr>
          <a:xfrm>
            <a:off x="4574603" y="632002"/>
            <a:ext cx="7327838" cy="5593995"/>
          </a:xfrm>
          <a:prstGeom prst="rect">
            <a:avLst/>
          </a:prstGeom>
          <a:noFill/>
          <a:ln>
            <a:noFill/>
          </a:ln>
        </p:spPr>
      </p:pic>
      <p:sp>
        <p:nvSpPr>
          <p:cNvPr id="676" name="Google Shape;676;p31"/>
          <p:cNvSpPr/>
          <p:nvPr/>
        </p:nvSpPr>
        <p:spPr>
          <a:xfrm>
            <a:off x="0" y="78059"/>
            <a:ext cx="8776010" cy="452293"/>
          </a:xfrm>
          <a:prstGeom prst="rect">
            <a:avLst/>
          </a:prstGeom>
          <a:gradFill>
            <a:gsLst>
              <a:gs pos="0">
                <a:srgbClr val="FEFEFE"/>
              </a:gs>
              <a:gs pos="32000">
                <a:srgbClr val="FEFEFE"/>
              </a:gs>
              <a:gs pos="50000">
                <a:srgbClr val="FEFEFE"/>
              </a:gs>
              <a:gs pos="63500">
                <a:srgbClr val="B12105"/>
              </a:gs>
              <a:gs pos="87000">
                <a:srgbClr val="FEFEFE"/>
              </a:gs>
              <a:gs pos="100000">
                <a:srgbClr val="FEFEFE"/>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pic>
        <p:nvPicPr>
          <p:cNvPr id="288" name="Google Shape;288;p3"/>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289" name="Google Shape;289;p3"/>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290" name="Google Shape;290;p3"/>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3"/>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292" name="Google Shape;292;p3"/>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293" name="Google Shape;293;p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95" name="Google Shape;295;p3"/>
          <p:cNvSpPr txBox="1"/>
          <p:nvPr>
            <p:ph type="title"/>
          </p:nvPr>
        </p:nvSpPr>
        <p:spPr>
          <a:xfrm>
            <a:off x="635223" y="629266"/>
            <a:ext cx="3116690" cy="559455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EBEBEB"/>
              </a:buClr>
              <a:buSzPts val="4100"/>
              <a:buFont typeface="Century Gothic"/>
              <a:buNone/>
            </a:pPr>
            <a:r>
              <a:rPr b="0" i="0" lang="en-US" sz="4100">
                <a:solidFill>
                  <a:srgbClr val="EBEBEB"/>
                </a:solidFill>
                <a:latin typeface="Century Gothic"/>
                <a:ea typeface="Century Gothic"/>
                <a:cs typeface="Century Gothic"/>
                <a:sym typeface="Century Gothic"/>
              </a:rPr>
              <a:t>HUD PIT 2022</a:t>
            </a:r>
            <a:br>
              <a:rPr b="0" i="0" lang="en-US" sz="4100">
                <a:solidFill>
                  <a:srgbClr val="EBEBEB"/>
                </a:solidFill>
                <a:latin typeface="Century Gothic"/>
                <a:ea typeface="Century Gothic"/>
                <a:cs typeface="Century Gothic"/>
                <a:sym typeface="Century Gothic"/>
              </a:rPr>
            </a:br>
            <a:r>
              <a:rPr b="0" i="0" lang="en-US" sz="4100">
                <a:solidFill>
                  <a:srgbClr val="EBEBEB"/>
                </a:solidFill>
                <a:latin typeface="Century Gothic"/>
                <a:ea typeface="Century Gothic"/>
                <a:cs typeface="Century Gothic"/>
                <a:sym typeface="Century Gothic"/>
              </a:rPr>
              <a:t>HOMELESS IN US &amp; TERRITORIES</a:t>
            </a:r>
            <a:endParaRPr/>
          </a:p>
        </p:txBody>
      </p:sp>
      <p:sp>
        <p:nvSpPr>
          <p:cNvPr id="296" name="Google Shape;296;p3"/>
          <p:cNvSpPr/>
          <p:nvPr/>
        </p:nvSpPr>
        <p:spPr>
          <a:xfrm>
            <a:off x="3948110"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97" name="Google Shape;297;p3"/>
          <p:cNvSpPr/>
          <p:nvPr/>
        </p:nvSpPr>
        <p:spPr>
          <a:xfrm rot="-5400000">
            <a:off x="4747655" y="-586345"/>
            <a:ext cx="6858001" cy="8030691"/>
          </a:xfrm>
          <a:custGeom>
            <a:rect b="b" l="l" r="r" t="t"/>
            <a:pathLst>
              <a:path extrusionOk="0" h="8030691" w="685800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chemeClr val="lt1"/>
          </a:solidFill>
          <a:ln>
            <a:noFill/>
          </a:ln>
        </p:spPr>
      </p:sp>
      <p:sp>
        <p:nvSpPr>
          <p:cNvPr id="298" name="Google Shape;298;p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
          <p:cNvSpPr txBox="1"/>
          <p:nvPr>
            <p:ph idx="1" type="body"/>
          </p:nvPr>
        </p:nvSpPr>
        <p:spPr>
          <a:xfrm>
            <a:off x="4867168" y="2342399"/>
            <a:ext cx="6858413" cy="1885146"/>
          </a:xfrm>
          <a:prstGeom prst="rect">
            <a:avLst/>
          </a:prstGeom>
          <a:noFill/>
          <a:ln>
            <a:noFill/>
          </a:ln>
        </p:spPr>
        <p:txBody>
          <a:bodyPr anchorCtr="0" anchor="t" bIns="45700" lIns="91425" spcFirstLastPara="1" rIns="91425" wrap="square" tIns="45700">
            <a:normAutofit/>
          </a:bodyPr>
          <a:lstStyle/>
          <a:p>
            <a:pPr indent="-121920" lvl="0" marL="0" rtl="0" algn="l">
              <a:spcBef>
                <a:spcPts val="0"/>
              </a:spcBef>
              <a:spcAft>
                <a:spcPts val="0"/>
              </a:spcAft>
              <a:buSzPts val="1920"/>
              <a:buFont typeface="Noto Sans Symbols"/>
              <a:buChar char="►"/>
            </a:pPr>
            <a:r>
              <a:rPr lang="en-US" sz="2400"/>
              <a:t>Total persons – 582,482</a:t>
            </a:r>
            <a:endParaRPr/>
          </a:p>
          <a:p>
            <a:pPr indent="-121920" lvl="0" marL="0" rtl="0" algn="l">
              <a:spcBef>
                <a:spcPts val="1000"/>
              </a:spcBef>
              <a:spcAft>
                <a:spcPts val="0"/>
              </a:spcAft>
              <a:buSzPts val="1920"/>
              <a:buFont typeface="Noto Sans Symbols"/>
              <a:buChar char="►"/>
            </a:pPr>
            <a:r>
              <a:rPr lang="en-US" sz="2400"/>
              <a:t>Chronic Substance Abusers - 95,001 (16%)</a:t>
            </a:r>
            <a:endParaRPr/>
          </a:p>
          <a:p>
            <a:pPr indent="0" lvl="0" marL="0" rtl="0" algn="l">
              <a:spcBef>
                <a:spcPts val="1000"/>
              </a:spcBef>
              <a:spcAft>
                <a:spcPts val="0"/>
              </a:spcAft>
              <a:buSzPts val="1920"/>
              <a:buNone/>
            </a:pPr>
            <a:r>
              <a:t/>
            </a:r>
            <a:endParaRPr sz="2400"/>
          </a:p>
        </p:txBody>
      </p:sp>
      <p:pic>
        <p:nvPicPr>
          <p:cNvPr descr="Housing and Urban Development" id="300" name="Google Shape;300;p3"/>
          <p:cNvPicPr preferRelativeResize="0"/>
          <p:nvPr/>
        </p:nvPicPr>
        <p:blipFill rotWithShape="1">
          <a:blip r:embed="rId8">
            <a:alphaModFix/>
          </a:blip>
          <a:srcRect b="0" l="0" r="0" t="0"/>
          <a:stretch/>
        </p:blipFill>
        <p:spPr>
          <a:xfrm>
            <a:off x="5048452" y="3562395"/>
            <a:ext cx="6495847" cy="16077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2"/>
          <p:cNvSpPr txBox="1"/>
          <p:nvPr>
            <p:ph type="title"/>
          </p:nvPr>
        </p:nvSpPr>
        <p:spPr>
          <a:xfrm>
            <a:off x="779928" y="3717862"/>
            <a:ext cx="10805160" cy="707886"/>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Clr>
                <a:schemeClr val="dk2"/>
              </a:buClr>
              <a:buSzPts val="4000"/>
              <a:buFont typeface="Century Gothic"/>
              <a:buNone/>
            </a:pPr>
            <a:r>
              <a:rPr lang="en-US"/>
              <a:t>STASH CLOTHING</a:t>
            </a:r>
            <a:endParaRPr/>
          </a:p>
        </p:txBody>
      </p:sp>
      <p:sp>
        <p:nvSpPr>
          <p:cNvPr id="683" name="Google Shape;683;p32"/>
          <p:cNvSpPr txBox="1"/>
          <p:nvPr>
            <p:ph idx="3" type="body"/>
          </p:nvPr>
        </p:nvSpPr>
        <p:spPr>
          <a:xfrm>
            <a:off x="866796" y="3140137"/>
            <a:ext cx="10685867" cy="577725"/>
          </a:xfrm>
          <a:prstGeom prst="rect">
            <a:avLst/>
          </a:prstGeom>
          <a:solidFill>
            <a:schemeClr val="accent1"/>
          </a:solidFill>
          <a:ln>
            <a:noFill/>
          </a:ln>
        </p:spPr>
        <p:txBody>
          <a:bodyPr anchorCtr="0" anchor="t" bIns="45700" lIns="640075" spcFirstLastPara="1" rIns="91425" wrap="square" tIns="45700">
            <a:spAutoFit/>
          </a:bodyPr>
          <a:lstStyle/>
          <a:p>
            <a:pPr indent="0" lvl="0" marL="0" rtl="0" algn="r">
              <a:spcBef>
                <a:spcPts val="0"/>
              </a:spcBef>
              <a:spcAft>
                <a:spcPts val="0"/>
              </a:spcAft>
              <a:buSzPts val="1920"/>
              <a:buNone/>
            </a:pPr>
            <a:r>
              <a:rPr lang="en-US"/>
              <a:t>Speakeasy Briefs</a:t>
            </a:r>
            <a:endParaRPr/>
          </a:p>
        </p:txBody>
      </p:sp>
      <p:sp>
        <p:nvSpPr>
          <p:cNvPr id="684" name="Google Shape;684;p32"/>
          <p:cNvSpPr txBox="1"/>
          <p:nvPr/>
        </p:nvSpPr>
        <p:spPr>
          <a:xfrm>
            <a:off x="693060" y="6641305"/>
            <a:ext cx="173736" cy="152400"/>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id="685" name="Google Shape;685;p32"/>
          <p:cNvPicPr preferRelativeResize="0"/>
          <p:nvPr/>
        </p:nvPicPr>
        <p:blipFill rotWithShape="1">
          <a:blip r:embed="rId3">
            <a:alphaModFix/>
          </a:blip>
          <a:srcRect b="0" l="0" r="0" t="0"/>
          <a:stretch/>
        </p:blipFill>
        <p:spPr>
          <a:xfrm>
            <a:off x="288527" y="794173"/>
            <a:ext cx="7327838" cy="5577300"/>
          </a:xfrm>
          <a:prstGeom prst="rect">
            <a:avLst/>
          </a:prstGeom>
          <a:noFill/>
          <a:ln>
            <a:noFill/>
          </a:ln>
        </p:spPr>
      </p:pic>
      <p:sp>
        <p:nvSpPr>
          <p:cNvPr id="686" name="Google Shape;686;p32"/>
          <p:cNvSpPr/>
          <p:nvPr/>
        </p:nvSpPr>
        <p:spPr>
          <a:xfrm>
            <a:off x="0" y="78059"/>
            <a:ext cx="8776010" cy="452293"/>
          </a:xfrm>
          <a:prstGeom prst="rect">
            <a:avLst/>
          </a:prstGeom>
          <a:gradFill>
            <a:gsLst>
              <a:gs pos="0">
                <a:srgbClr val="FEFEFE"/>
              </a:gs>
              <a:gs pos="32000">
                <a:srgbClr val="FEFEFE"/>
              </a:gs>
              <a:gs pos="50000">
                <a:srgbClr val="FEFEFE"/>
              </a:gs>
              <a:gs pos="92000">
                <a:schemeClr val="lt1"/>
              </a:gs>
              <a:gs pos="100000">
                <a:schemeClr val="lt1"/>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33"/>
          <p:cNvSpPr txBox="1"/>
          <p:nvPr>
            <p:ph type="title"/>
          </p:nvPr>
        </p:nvSpPr>
        <p:spPr>
          <a:xfrm>
            <a:off x="548640" y="990600"/>
            <a:ext cx="10805160" cy="70788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4000"/>
              <a:buFont typeface="Century Gothic"/>
              <a:buNone/>
            </a:pPr>
            <a:r>
              <a:rPr lang="en-US"/>
              <a:t>STASH CLOTHING</a:t>
            </a:r>
            <a:endParaRPr/>
          </a:p>
        </p:txBody>
      </p:sp>
      <p:sp>
        <p:nvSpPr>
          <p:cNvPr id="693" name="Google Shape;693;p33"/>
          <p:cNvSpPr txBox="1"/>
          <p:nvPr>
            <p:ph idx="3" type="body"/>
          </p:nvPr>
        </p:nvSpPr>
        <p:spPr>
          <a:xfrm>
            <a:off x="-1" y="1676400"/>
            <a:ext cx="10837333" cy="424732"/>
          </a:xfrm>
          <a:prstGeom prst="rect">
            <a:avLst/>
          </a:prstGeom>
          <a:solidFill>
            <a:schemeClr val="accent1"/>
          </a:solidFill>
          <a:ln>
            <a:noFill/>
          </a:ln>
        </p:spPr>
        <p:txBody>
          <a:bodyPr anchorCtr="0" anchor="t" bIns="45700" lIns="640075" spcFirstLastPara="1" rIns="91425" wrap="square" tIns="45700">
            <a:spAutoFit/>
          </a:bodyPr>
          <a:lstStyle/>
          <a:p>
            <a:pPr indent="0" lvl="0" marL="0" rtl="0" algn="l">
              <a:spcBef>
                <a:spcPts val="0"/>
              </a:spcBef>
              <a:spcAft>
                <a:spcPts val="0"/>
              </a:spcAft>
              <a:buSzPts val="1920"/>
              <a:buNone/>
            </a:pPr>
            <a:r>
              <a:rPr lang="en-US"/>
              <a:t>Vaprwear hoodies</a:t>
            </a:r>
            <a:endParaRPr/>
          </a:p>
        </p:txBody>
      </p:sp>
      <p:sp>
        <p:nvSpPr>
          <p:cNvPr id="694" name="Google Shape;694;p33"/>
          <p:cNvSpPr txBox="1"/>
          <p:nvPr>
            <p:ph idx="12" type="sldNum"/>
          </p:nvPr>
        </p:nvSpPr>
        <p:spPr>
          <a:xfrm>
            <a:off x="11202659" y="1161663"/>
            <a:ext cx="302281" cy="365760"/>
          </a:xfrm>
          <a:prstGeom prst="rect">
            <a:avLst/>
          </a:prstGeom>
          <a:solidFill>
            <a:schemeClr val="lt1">
              <a:alpha val="81960"/>
            </a:schemeClr>
          </a:solidFill>
          <a:ln cap="flat" cmpd="sng" w="9525">
            <a:solidFill>
              <a:schemeClr val="accent2"/>
            </a:solidFill>
            <a:prstDash val="solid"/>
            <a:round/>
            <a:headEnd len="sm" w="sm" type="none"/>
            <a:tailEnd len="sm" w="sm" type="none"/>
          </a:ln>
        </p:spPr>
        <p:txBody>
          <a:bodyPr anchorCtr="0" anchor="ctr" bIns="45700" lIns="0" spcFirstLastPara="1" rIns="0" wrap="square" tIns="45700">
            <a:noAutofit/>
          </a:bodyPr>
          <a:lstStyle/>
          <a:p>
            <a:pPr indent="0" lvl="0" marL="0" rtl="0" algn="ctr">
              <a:spcBef>
                <a:spcPts val="0"/>
              </a:spcBef>
              <a:spcAft>
                <a:spcPts val="0"/>
              </a:spcAft>
              <a:buNone/>
            </a:pPr>
            <a:r>
              <a:t/>
            </a:r>
            <a:endParaRPr sz="800">
              <a:solidFill>
                <a:schemeClr val="lt1"/>
              </a:solidFill>
            </a:endParaRPr>
          </a:p>
        </p:txBody>
      </p:sp>
      <p:sp>
        <p:nvSpPr>
          <p:cNvPr id="695" name="Google Shape;695;p33"/>
          <p:cNvSpPr txBox="1"/>
          <p:nvPr/>
        </p:nvSpPr>
        <p:spPr>
          <a:xfrm>
            <a:off x="11266931" y="1446797"/>
            <a:ext cx="173736" cy="152400"/>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id="696" name="Google Shape;696;p33"/>
          <p:cNvPicPr preferRelativeResize="0"/>
          <p:nvPr>
            <p:ph idx="2" type="pic"/>
          </p:nvPr>
        </p:nvPicPr>
        <p:blipFill rotWithShape="1">
          <a:blip r:embed="rId3">
            <a:alphaModFix/>
          </a:blip>
          <a:srcRect b="88" l="0" r="0" t="88"/>
          <a:stretch/>
        </p:blipFill>
        <p:spPr>
          <a:xfrm>
            <a:off x="0" y="0"/>
            <a:ext cx="8329613" cy="457200"/>
          </a:xfrm>
          <a:prstGeom prst="rect">
            <a:avLst/>
          </a:prstGeom>
          <a:solidFill>
            <a:schemeClr val="lt1"/>
          </a:solidFill>
          <a:ln>
            <a:noFill/>
          </a:ln>
          <a:effectLst>
            <a:outerShdw blurRad="50800" rotWithShape="0" algn="t" dir="5400000" dist="38100">
              <a:srgbClr val="000000">
                <a:alpha val="40000"/>
              </a:srgbClr>
            </a:outerShdw>
          </a:effectLst>
        </p:spPr>
      </p:pic>
      <p:pic>
        <p:nvPicPr>
          <p:cNvPr id="697" name="Google Shape;697;p33"/>
          <p:cNvPicPr preferRelativeResize="0"/>
          <p:nvPr/>
        </p:nvPicPr>
        <p:blipFill rotWithShape="1">
          <a:blip r:embed="rId4">
            <a:alphaModFix/>
          </a:blip>
          <a:srcRect b="0" l="0" r="0" t="0"/>
          <a:stretch/>
        </p:blipFill>
        <p:spPr>
          <a:xfrm>
            <a:off x="3960202" y="1698486"/>
            <a:ext cx="7135364" cy="4756907"/>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34"/>
          <p:cNvSpPr txBox="1"/>
          <p:nvPr>
            <p:ph type="title"/>
          </p:nvPr>
        </p:nvSpPr>
        <p:spPr>
          <a:xfrm>
            <a:off x="9260633" y="1877960"/>
            <a:ext cx="2948358" cy="176310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2"/>
              </a:buClr>
              <a:buSzPts val="3800"/>
              <a:buFont typeface="Century Gothic"/>
              <a:buNone/>
            </a:pPr>
            <a:r>
              <a:rPr lang="en-US" sz="3800"/>
              <a:t>STASH CLOTHING</a:t>
            </a:r>
            <a:endParaRPr/>
          </a:p>
        </p:txBody>
      </p:sp>
      <p:sp>
        <p:nvSpPr>
          <p:cNvPr id="704" name="Google Shape;704;p34"/>
          <p:cNvSpPr txBox="1"/>
          <p:nvPr>
            <p:ph idx="3" type="body"/>
          </p:nvPr>
        </p:nvSpPr>
        <p:spPr>
          <a:xfrm>
            <a:off x="866796" y="3140137"/>
            <a:ext cx="10685867" cy="424732"/>
          </a:xfrm>
          <a:prstGeom prst="rect">
            <a:avLst/>
          </a:prstGeom>
          <a:solidFill>
            <a:schemeClr val="accent1"/>
          </a:solidFill>
          <a:ln>
            <a:noFill/>
          </a:ln>
        </p:spPr>
        <p:txBody>
          <a:bodyPr anchorCtr="0" anchor="t" bIns="45700" lIns="640075" spcFirstLastPara="1" rIns="91425" wrap="square" tIns="45700">
            <a:spAutoFit/>
          </a:bodyPr>
          <a:lstStyle/>
          <a:p>
            <a:pPr indent="0" lvl="0" marL="0" rtl="0" algn="r">
              <a:spcBef>
                <a:spcPts val="0"/>
              </a:spcBef>
              <a:spcAft>
                <a:spcPts val="0"/>
              </a:spcAft>
              <a:buSzPts val="1920"/>
              <a:buNone/>
            </a:pPr>
            <a:r>
              <a:rPr lang="en-US"/>
              <a:t>Zero Grid belts</a:t>
            </a:r>
            <a:endParaRPr/>
          </a:p>
        </p:txBody>
      </p:sp>
      <p:sp>
        <p:nvSpPr>
          <p:cNvPr id="705" name="Google Shape;705;p34"/>
          <p:cNvSpPr txBox="1"/>
          <p:nvPr/>
        </p:nvSpPr>
        <p:spPr>
          <a:xfrm>
            <a:off x="10283252" y="3488668"/>
            <a:ext cx="173736" cy="152400"/>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id="706" name="Google Shape;706;p34"/>
          <p:cNvPicPr preferRelativeResize="0"/>
          <p:nvPr/>
        </p:nvPicPr>
        <p:blipFill rotWithShape="1">
          <a:blip r:embed="rId3">
            <a:alphaModFix/>
          </a:blip>
          <a:srcRect b="0" l="0" r="0" t="0"/>
          <a:stretch/>
        </p:blipFill>
        <p:spPr>
          <a:xfrm>
            <a:off x="210468" y="745146"/>
            <a:ext cx="8944683" cy="5639445"/>
          </a:xfrm>
          <a:prstGeom prst="rect">
            <a:avLst/>
          </a:prstGeom>
          <a:noFill/>
          <a:ln>
            <a:noFill/>
          </a:ln>
        </p:spPr>
      </p:pic>
      <p:sp>
        <p:nvSpPr>
          <p:cNvPr id="707" name="Google Shape;707;p34"/>
          <p:cNvSpPr/>
          <p:nvPr/>
        </p:nvSpPr>
        <p:spPr>
          <a:xfrm>
            <a:off x="0" y="78059"/>
            <a:ext cx="8776010" cy="452293"/>
          </a:xfrm>
          <a:prstGeom prst="rect">
            <a:avLst/>
          </a:prstGeom>
          <a:gradFill>
            <a:gsLst>
              <a:gs pos="0">
                <a:srgbClr val="FEFEFE"/>
              </a:gs>
              <a:gs pos="32000">
                <a:srgbClr val="FEFEFE"/>
              </a:gs>
              <a:gs pos="50000">
                <a:srgbClr val="FEFEFE"/>
              </a:gs>
              <a:gs pos="92000">
                <a:schemeClr val="lt1"/>
              </a:gs>
              <a:gs pos="100000">
                <a:schemeClr val="lt1"/>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35"/>
          <p:cNvSpPr/>
          <p:nvPr/>
        </p:nvSpPr>
        <p:spPr>
          <a:xfrm>
            <a:off x="193288" y="353679"/>
            <a:ext cx="11898350" cy="828656"/>
          </a:xfrm>
          <a:prstGeom prst="rect">
            <a:avLst/>
          </a:prstGeom>
          <a:gradFill>
            <a:gsLst>
              <a:gs pos="0">
                <a:srgbClr val="FEFEFE"/>
              </a:gs>
              <a:gs pos="32000">
                <a:srgbClr val="FEFEFE"/>
              </a:gs>
              <a:gs pos="50000">
                <a:srgbClr val="FEFEFE"/>
              </a:gs>
              <a:gs pos="92000">
                <a:schemeClr val="lt1"/>
              </a:gs>
              <a:gs pos="100000">
                <a:schemeClr val="lt1"/>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14" name="Google Shape;714;p35"/>
          <p:cNvSpPr txBox="1"/>
          <p:nvPr>
            <p:ph type="title"/>
          </p:nvPr>
        </p:nvSpPr>
        <p:spPr>
          <a:xfrm>
            <a:off x="100361" y="530352"/>
            <a:ext cx="4661209" cy="115348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4000"/>
              <a:buFont typeface="Century Gothic"/>
              <a:buNone/>
            </a:pPr>
            <a:r>
              <a:rPr lang="en-US"/>
              <a:t>STASH CLOTHING</a:t>
            </a:r>
            <a:endParaRPr/>
          </a:p>
        </p:txBody>
      </p:sp>
      <p:sp>
        <p:nvSpPr>
          <p:cNvPr id="715" name="Google Shape;715;p35"/>
          <p:cNvSpPr txBox="1"/>
          <p:nvPr/>
        </p:nvSpPr>
        <p:spPr>
          <a:xfrm>
            <a:off x="11340791" y="1581809"/>
            <a:ext cx="142110" cy="102025"/>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pic>
        <p:nvPicPr>
          <p:cNvPr id="716" name="Google Shape;716;p35"/>
          <p:cNvPicPr preferRelativeResize="0"/>
          <p:nvPr/>
        </p:nvPicPr>
        <p:blipFill rotWithShape="1">
          <a:blip r:embed="rId3">
            <a:alphaModFix/>
          </a:blip>
          <a:srcRect b="0" l="0" r="0" t="0"/>
          <a:stretch/>
        </p:blipFill>
        <p:spPr>
          <a:xfrm>
            <a:off x="7453878" y="211015"/>
            <a:ext cx="4544834" cy="6293305"/>
          </a:xfrm>
          <a:prstGeom prst="rect">
            <a:avLst/>
          </a:prstGeom>
          <a:noFill/>
          <a:ln>
            <a:noFill/>
          </a:ln>
        </p:spPr>
      </p:pic>
      <p:sp>
        <p:nvSpPr>
          <p:cNvPr id="717" name="Google Shape;717;p35"/>
          <p:cNvSpPr txBox="1"/>
          <p:nvPr/>
        </p:nvSpPr>
        <p:spPr>
          <a:xfrm>
            <a:off x="563851" y="1683834"/>
            <a:ext cx="6890026"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a:solidFill>
                  <a:schemeClr val="dk1"/>
                </a:solidFill>
                <a:latin typeface="Roboto"/>
                <a:ea typeface="Roboto"/>
                <a:cs typeface="Roboto"/>
                <a:sym typeface="Roboto"/>
              </a:rPr>
              <a:t>https://seedlessclothing.com</a:t>
            </a:r>
            <a:endParaRPr/>
          </a:p>
          <a:p>
            <a:pPr indent="0" lvl="0" marL="0" marR="0" rtl="0" algn="l">
              <a:spcBef>
                <a:spcPts val="0"/>
              </a:spcBef>
              <a:spcAft>
                <a:spcPts val="0"/>
              </a:spcAft>
              <a:buNone/>
            </a:pPr>
            <a:r>
              <a:rPr b="0" i="0" lang="en-US" sz="1600">
                <a:solidFill>
                  <a:schemeClr val="dk1"/>
                </a:solidFill>
                <a:latin typeface="Roboto"/>
                <a:ea typeface="Roboto"/>
                <a:cs typeface="Roboto"/>
                <a:sym typeface="Roboto"/>
              </a:rPr>
              <a:t>Since 1992, Seedless Clothing is a clothing brand that offers cannabis clothing like tees, hoodies, hats, masks and also serves cannabis art print stickers, rolling trays, and backpacks. Shop Now!</a:t>
            </a:r>
            <a:endParaRPr/>
          </a:p>
          <a:p>
            <a:pPr indent="-101600" lvl="0" marL="0" marR="0" rtl="0" algn="l">
              <a:spcBef>
                <a:spcPts val="0"/>
              </a:spcBef>
              <a:spcAft>
                <a:spcPts val="0"/>
              </a:spcAft>
              <a:buClr>
                <a:srgbClr val="1A0DAB"/>
              </a:buClr>
              <a:buSzPts val="1600"/>
              <a:buFont typeface="Arial"/>
              <a:buChar char="•"/>
            </a:pPr>
            <a:r>
              <a:rPr b="1" i="0" lang="en-US" sz="1600" u="sng" strike="noStrike">
                <a:solidFill>
                  <a:srgbClr val="1A0DAB"/>
                </a:solidFill>
                <a:latin typeface="Roboto"/>
                <a:ea typeface="Roboto"/>
                <a:cs typeface="Roboto"/>
                <a:sym typeface="Roboto"/>
                <a:hlinkClick r:id="rId4">
                  <a:extLst>
                    <a:ext uri="{A12FA001-AC4F-418D-AE19-62706E023703}">
                      <ahyp:hlinkClr val="tx"/>
                    </a:ext>
                  </a:extLst>
                </a:hlinkClick>
              </a:rPr>
              <a:t>TEES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high-quality cannabis shirts, tees, and apparel with unique designs </a:t>
            </a:r>
            <a:r>
              <a:rPr b="1" i="0" lang="en-US" sz="1600" u="sng" strike="noStrike">
                <a:solidFill>
                  <a:srgbClr val="1A0DAB"/>
                </a:solidFill>
                <a:latin typeface="Roboto"/>
                <a:ea typeface="Roboto"/>
                <a:cs typeface="Roboto"/>
                <a:sym typeface="Roboto"/>
                <a:hlinkClick r:id="rId5">
                  <a:extLst>
                    <a:ext uri="{A12FA001-AC4F-418D-AE19-62706E023703}">
                      <ahyp:hlinkClr val="tx"/>
                    </a:ext>
                  </a:extLst>
                </a:hlinkClick>
              </a:rPr>
              <a:t>Hats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high-quality seedless hats, snapbacks, dad hats, and custom hats </a:t>
            </a:r>
            <a:r>
              <a:rPr b="1" i="0" lang="en-US" sz="1600" u="sng" strike="noStrike">
                <a:solidFill>
                  <a:srgbClr val="1A0DAB"/>
                </a:solidFill>
                <a:latin typeface="Roboto"/>
                <a:ea typeface="Roboto"/>
                <a:cs typeface="Roboto"/>
                <a:sym typeface="Roboto"/>
                <a:hlinkClick r:id="rId6">
                  <a:extLst>
                    <a:ext uri="{A12FA001-AC4F-418D-AE19-62706E023703}">
                      <ahyp:hlinkClr val="tx"/>
                    </a:ext>
                  </a:extLst>
                </a:hlinkClick>
              </a:rPr>
              <a:t>Hoodys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Weed Hoodies &amp; Sweatshirts from talented designers</a:t>
            </a:r>
            <a:endParaRPr/>
          </a:p>
          <a:p>
            <a:pPr indent="-101600" lvl="0" marL="0" marR="0" rtl="0" algn="l">
              <a:spcBef>
                <a:spcPts val="0"/>
              </a:spcBef>
              <a:spcAft>
                <a:spcPts val="0"/>
              </a:spcAft>
              <a:buClr>
                <a:srgbClr val="1A0DAB"/>
              </a:buClr>
              <a:buSzPts val="1600"/>
              <a:buFont typeface="Arial"/>
              <a:buChar char="•"/>
            </a:pPr>
            <a:r>
              <a:rPr b="1" i="0" lang="en-US" sz="1600" u="sng" strike="noStrike">
                <a:solidFill>
                  <a:srgbClr val="1A0DAB"/>
                </a:solidFill>
                <a:latin typeface="Roboto"/>
                <a:ea typeface="Roboto"/>
                <a:cs typeface="Roboto"/>
                <a:sym typeface="Roboto"/>
                <a:hlinkClick r:id="rId7">
                  <a:extLst>
                    <a:ext uri="{A12FA001-AC4F-418D-AE19-62706E023703}">
                      <ahyp:hlinkClr val="tx"/>
                    </a:ext>
                  </a:extLst>
                </a:hlinkClick>
              </a:rPr>
              <a:t>Stickers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unique cannabis stickers pack created by an artist. </a:t>
            </a:r>
            <a:endParaRPr/>
          </a:p>
          <a:p>
            <a:pPr indent="-101600" lvl="0" marL="0" marR="0" rtl="0" algn="l">
              <a:spcBef>
                <a:spcPts val="0"/>
              </a:spcBef>
              <a:spcAft>
                <a:spcPts val="0"/>
              </a:spcAft>
              <a:buClr>
                <a:srgbClr val="1A0DAB"/>
              </a:buClr>
              <a:buSzPts val="1600"/>
              <a:buFont typeface="Arial"/>
              <a:buChar char="•"/>
            </a:pPr>
            <a:r>
              <a:rPr b="1" i="0" lang="en-US" sz="1600" u="sng" strike="noStrike">
                <a:solidFill>
                  <a:srgbClr val="1A0DAB"/>
                </a:solidFill>
                <a:latin typeface="Roboto"/>
                <a:ea typeface="Roboto"/>
                <a:cs typeface="Roboto"/>
                <a:sym typeface="Roboto"/>
                <a:hlinkClick r:id="rId8">
                  <a:extLst>
                    <a:ext uri="{A12FA001-AC4F-418D-AE19-62706E023703}">
                      <ahyp:hlinkClr val="tx"/>
                    </a:ext>
                  </a:extLst>
                </a:hlinkClick>
              </a:rPr>
              <a:t>ART PRINTS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high-quality printed cannabis posters created by an artist. </a:t>
            </a:r>
            <a:endParaRPr/>
          </a:p>
          <a:p>
            <a:pPr indent="-101600" lvl="0" marL="0" marR="0" rtl="0" algn="l">
              <a:spcBef>
                <a:spcPts val="0"/>
              </a:spcBef>
              <a:spcAft>
                <a:spcPts val="0"/>
              </a:spcAft>
              <a:buClr>
                <a:srgbClr val="1A0DAB"/>
              </a:buClr>
              <a:buSzPts val="1600"/>
              <a:buFont typeface="Arial"/>
              <a:buChar char="•"/>
            </a:pPr>
            <a:r>
              <a:rPr b="1" i="0" lang="en-US" sz="1600" u="sng" strike="noStrike">
                <a:solidFill>
                  <a:srgbClr val="1A0DAB"/>
                </a:solidFill>
                <a:latin typeface="Roboto"/>
                <a:ea typeface="Roboto"/>
                <a:cs typeface="Roboto"/>
                <a:sym typeface="Roboto"/>
                <a:hlinkClick r:id="rId9">
                  <a:extLst>
                    <a:ext uri="{A12FA001-AC4F-418D-AE19-62706E023703}">
                      <ahyp:hlinkClr val="tx"/>
                    </a:ext>
                  </a:extLst>
                </a:hlinkClick>
              </a:rPr>
              <a:t>ACCESSORIES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b="0" i="0" lang="en-US" sz="1600">
                <a:solidFill>
                  <a:srgbClr val="71777D"/>
                </a:solidFill>
                <a:latin typeface="Roboto"/>
                <a:ea typeface="Roboto"/>
                <a:cs typeface="Roboto"/>
                <a:sym typeface="Roboto"/>
              </a:rPr>
              <a:t>Shop cannabis accessories like socks, rolling trays, pin, belt, lanyard, and many …</a:t>
            </a:r>
            <a:endParaRPr/>
          </a:p>
          <a:p>
            <a:pPr indent="-101600" lvl="0" marL="0" marR="0" rtl="0" algn="l">
              <a:spcBef>
                <a:spcPts val="0"/>
              </a:spcBef>
              <a:spcAft>
                <a:spcPts val="0"/>
              </a:spcAft>
              <a:buClr>
                <a:srgbClr val="1A0DAB"/>
              </a:buClr>
              <a:buSzPts val="1600"/>
              <a:buFont typeface="Arial"/>
              <a:buChar char="•"/>
            </a:pPr>
            <a:r>
              <a:rPr b="1" lang="en-US" sz="1600" u="sng">
                <a:solidFill>
                  <a:srgbClr val="1A0DAB"/>
                </a:solidFill>
                <a:latin typeface="Roboto"/>
                <a:ea typeface="Roboto"/>
                <a:cs typeface="Roboto"/>
                <a:sym typeface="Roboto"/>
                <a:hlinkClick r:id="rId10">
                  <a:extLst>
                    <a:ext uri="{A12FA001-AC4F-418D-AE19-62706E023703}">
                      <ahyp:hlinkClr val="tx"/>
                    </a:ext>
                  </a:extLst>
                </a:hlinkClick>
              </a:rPr>
              <a:t>B</a:t>
            </a:r>
            <a:r>
              <a:rPr b="1" i="0" lang="en-US" sz="1600" u="sng" strike="noStrike">
                <a:solidFill>
                  <a:srgbClr val="1A0DAB"/>
                </a:solidFill>
                <a:latin typeface="Roboto"/>
                <a:ea typeface="Roboto"/>
                <a:cs typeface="Roboto"/>
                <a:sym typeface="Roboto"/>
                <a:hlinkClick r:id="rId11">
                  <a:extLst>
                    <a:ext uri="{A12FA001-AC4F-418D-AE19-62706E023703}">
                      <ahyp:hlinkClr val="tx"/>
                    </a:ext>
                  </a:extLst>
                </a:hlinkClick>
              </a:rPr>
              <a:t>ackpacks</a:t>
            </a:r>
            <a:endParaRPr b="1" i="0" sz="1600">
              <a:solidFill>
                <a:srgbClr val="71777D"/>
              </a:solidFill>
              <a:latin typeface="Roboto"/>
              <a:ea typeface="Roboto"/>
              <a:cs typeface="Roboto"/>
              <a:sym typeface="Roboto"/>
            </a:endParaRPr>
          </a:p>
          <a:p>
            <a:pPr indent="-101600" lvl="0" marL="0" marR="0" rtl="0" algn="l">
              <a:spcBef>
                <a:spcPts val="0"/>
              </a:spcBef>
              <a:spcAft>
                <a:spcPts val="0"/>
              </a:spcAft>
              <a:buClr>
                <a:srgbClr val="71777D"/>
              </a:buClr>
              <a:buSzPts val="1600"/>
              <a:buFont typeface="Arial"/>
              <a:buChar char="•"/>
            </a:pPr>
            <a:r>
              <a:rPr lang="en-US" sz="1600">
                <a:solidFill>
                  <a:srgbClr val="71777D"/>
                </a:solidFill>
                <a:latin typeface="Roboto"/>
                <a:ea typeface="Roboto"/>
                <a:cs typeface="Roboto"/>
                <a:sym typeface="Roboto"/>
              </a:rPr>
              <a:t>B</a:t>
            </a:r>
            <a:r>
              <a:rPr b="0" i="0" lang="en-US" sz="1600">
                <a:solidFill>
                  <a:srgbClr val="71777D"/>
                </a:solidFill>
                <a:latin typeface="Roboto"/>
                <a:ea typeface="Roboto"/>
                <a:cs typeface="Roboto"/>
                <a:sym typeface="Roboto"/>
              </a:rPr>
              <a:t>ackpacks - Seedless Clothing - Designer Cannabis Shirts &amp; Tees | 420 Clothing</a:t>
            </a:r>
            <a:endParaRPr/>
          </a:p>
        </p:txBody>
      </p:sp>
      <p:sp>
        <p:nvSpPr>
          <p:cNvPr id="718" name="Google Shape;718;p35"/>
          <p:cNvSpPr txBox="1"/>
          <p:nvPr>
            <p:ph idx="3" type="body"/>
          </p:nvPr>
        </p:nvSpPr>
        <p:spPr>
          <a:xfrm>
            <a:off x="100361" y="1259102"/>
            <a:ext cx="10356627" cy="452293"/>
          </a:xfrm>
          <a:prstGeom prst="rect">
            <a:avLst/>
          </a:prstGeom>
          <a:solidFill>
            <a:schemeClr val="accent1"/>
          </a:solidFill>
          <a:ln>
            <a:noFill/>
          </a:ln>
        </p:spPr>
        <p:txBody>
          <a:bodyPr anchorCtr="0" anchor="t" bIns="45700" lIns="640075" spcFirstLastPara="1" rIns="91425" wrap="square" tIns="45700">
            <a:spAutoFit/>
          </a:bodyPr>
          <a:lstStyle/>
          <a:p>
            <a:pPr indent="0" lvl="0" marL="0" rtl="0" algn="l">
              <a:spcBef>
                <a:spcPts val="0"/>
              </a:spcBef>
              <a:spcAft>
                <a:spcPts val="0"/>
              </a:spcAft>
              <a:buSzPts val="1920"/>
              <a:buNone/>
            </a:pPr>
            <a:r>
              <a:rPr lang="en-US">
                <a:latin typeface="Arial"/>
                <a:ea typeface="Arial"/>
                <a:cs typeface="Arial"/>
                <a:sym typeface="Arial"/>
              </a:rPr>
              <a:t>Seedless Clothing – Designer Cannabis Shirts &amp; Tees / 420 Clothes</a:t>
            </a:r>
            <a:endParaRPr>
              <a:latin typeface="Arial"/>
              <a:ea typeface="Arial"/>
              <a:cs typeface="Arial"/>
              <a:sym typeface="Arial"/>
            </a:endParaRPr>
          </a:p>
          <a:p>
            <a:pPr indent="0" lvl="0" marL="0" rtl="0" algn="r">
              <a:spcBef>
                <a:spcPts val="1000"/>
              </a:spcBef>
              <a:spcAft>
                <a:spcPts val="0"/>
              </a:spcAft>
              <a:buSzPts val="192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dk2"/>
              </a:buClr>
              <a:buSzPts val="4200"/>
              <a:buFont typeface="Century Gothic"/>
              <a:buNone/>
            </a:pPr>
            <a:r>
              <a:rPr lang="en-US"/>
              <a:t>STASH CLOTHING – seedleSs</a:t>
            </a:r>
            <a:endParaRPr/>
          </a:p>
        </p:txBody>
      </p:sp>
      <p:sp>
        <p:nvSpPr>
          <p:cNvPr id="725" name="Google Shape;725;p36"/>
          <p:cNvSpPr txBox="1"/>
          <p:nvPr>
            <p:ph idx="3" type="body"/>
          </p:nvPr>
        </p:nvSpPr>
        <p:spPr>
          <a:xfrm>
            <a:off x="2232073" y="5573561"/>
            <a:ext cx="3049705" cy="1062422"/>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2240"/>
              <a:buNone/>
            </a:pPr>
            <a:r>
              <a:rPr lang="en-US" sz="2800"/>
              <a:t>Logo </a:t>
            </a:r>
            <a:endParaRPr/>
          </a:p>
        </p:txBody>
      </p:sp>
      <p:sp>
        <p:nvSpPr>
          <p:cNvPr id="726" name="Google Shape;726;p36"/>
          <p:cNvSpPr txBox="1"/>
          <p:nvPr/>
        </p:nvSpPr>
        <p:spPr>
          <a:xfrm>
            <a:off x="11340791" y="1581809"/>
            <a:ext cx="142110" cy="102025"/>
          </a:xfrm>
          <a:prstGeom prst="rect">
            <a:avLst/>
          </a:prstGeom>
          <a:solidFill>
            <a:schemeClr val="accent2"/>
          </a:solidFill>
          <a:ln>
            <a:noFill/>
          </a:ln>
          <a:effectLst>
            <a:outerShdw blurRad="50800" rotWithShape="0" algn="tl" dir="2700000" dist="38100">
              <a:srgbClr val="000000">
                <a:alpha val="40000"/>
              </a:srgbClr>
            </a:outerShdw>
          </a:effectLst>
        </p:spPr>
        <p:txBody>
          <a:bodyPr anchorCtr="0" anchor="t" bIns="45700" lIns="45700" spcFirstLastPara="1" rIns="45700" wrap="square" tIns="45700">
            <a:normAutofit fontScale="25000" lnSpcReduction="20000"/>
          </a:bodyPr>
          <a:lstStyle/>
          <a:p>
            <a:pPr indent="0" lvl="0" marL="0" marR="0" rtl="0" algn="l">
              <a:lnSpc>
                <a:spcPct val="90000"/>
              </a:lnSpc>
              <a:spcBef>
                <a:spcPts val="0"/>
              </a:spcBef>
              <a:spcAft>
                <a:spcPts val="0"/>
              </a:spcAft>
              <a:buClr>
                <a:schemeClr val="accent1"/>
              </a:buClr>
              <a:buSzPct val="100000"/>
              <a:buFont typeface="Arial"/>
              <a:buNone/>
            </a:pPr>
            <a:r>
              <a:t/>
            </a:r>
            <a:endParaRPr sz="2000">
              <a:solidFill>
                <a:schemeClr val="dk1"/>
              </a:solidFill>
              <a:latin typeface="Century Gothic"/>
              <a:ea typeface="Century Gothic"/>
              <a:cs typeface="Century Gothic"/>
              <a:sym typeface="Century Gothic"/>
            </a:endParaRPr>
          </a:p>
        </p:txBody>
      </p:sp>
      <p:sp>
        <p:nvSpPr>
          <p:cNvPr id="727" name="Google Shape;727;p36"/>
          <p:cNvSpPr/>
          <p:nvPr/>
        </p:nvSpPr>
        <p:spPr>
          <a:xfrm>
            <a:off x="0" y="78059"/>
            <a:ext cx="8776010" cy="452293"/>
          </a:xfrm>
          <a:prstGeom prst="rect">
            <a:avLst/>
          </a:prstGeom>
          <a:gradFill>
            <a:gsLst>
              <a:gs pos="0">
                <a:srgbClr val="FEFEFE"/>
              </a:gs>
              <a:gs pos="32000">
                <a:srgbClr val="FEFEFE"/>
              </a:gs>
              <a:gs pos="50000">
                <a:srgbClr val="FEFEFE"/>
              </a:gs>
              <a:gs pos="92000">
                <a:schemeClr val="lt1"/>
              </a:gs>
              <a:gs pos="100000">
                <a:schemeClr val="lt1"/>
              </a:gs>
            </a:gsLst>
            <a:lin ang="2520000" scaled="0"/>
          </a:gradFill>
          <a:ln cap="rnd" cmpd="sng" w="19050">
            <a:solidFill>
              <a:srgbClr val="BA930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728" name="Google Shape;728;p36"/>
          <p:cNvPicPr preferRelativeResize="0"/>
          <p:nvPr>
            <p:ph idx="2" type="pic"/>
          </p:nvPr>
        </p:nvPicPr>
        <p:blipFill rotWithShape="1">
          <a:blip r:embed="rId3">
            <a:alphaModFix/>
          </a:blip>
          <a:srcRect b="6299" l="0" r="0" t="6299"/>
          <a:stretch/>
        </p:blipFill>
        <p:spPr>
          <a:xfrm>
            <a:off x="1859485" y="2421126"/>
            <a:ext cx="3687145" cy="2952732"/>
          </a:xfrm>
          <a:prstGeom prst="rect">
            <a:avLst/>
          </a:prstGeom>
          <a:noFill/>
          <a:ln>
            <a:noFill/>
          </a:ln>
          <a:effectLst>
            <a:outerShdw blurRad="50800" rotWithShape="0" algn="tl" dir="5400000" dist="50800">
              <a:srgbClr val="000000">
                <a:alpha val="42745"/>
              </a:srgbClr>
            </a:outerShdw>
          </a:effectLst>
        </p:spPr>
      </p:pic>
      <p:pic>
        <p:nvPicPr>
          <p:cNvPr id="729" name="Google Shape;729;p36"/>
          <p:cNvPicPr preferRelativeResize="0"/>
          <p:nvPr/>
        </p:nvPicPr>
        <p:blipFill rotWithShape="1">
          <a:blip r:embed="rId4">
            <a:alphaModFix/>
          </a:blip>
          <a:srcRect b="10625" l="0" r="0" t="10626"/>
          <a:stretch/>
        </p:blipFill>
        <p:spPr>
          <a:xfrm>
            <a:off x="6932438" y="2421126"/>
            <a:ext cx="3687144" cy="3187007"/>
          </a:xfrm>
          <a:prstGeom prst="rect">
            <a:avLst/>
          </a:prstGeom>
          <a:noFill/>
          <a:ln>
            <a:noFill/>
          </a:ln>
          <a:effectLst>
            <a:outerShdw blurRad="50800" rotWithShape="0" algn="tl" dir="5400000" dist="50800">
              <a:srgbClr val="000000">
                <a:alpha val="42745"/>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37"/>
          <p:cNvPicPr preferRelativeResize="0"/>
          <p:nvPr/>
        </p:nvPicPr>
        <p:blipFill rotWithShape="1">
          <a:blip r:embed="rId3">
            <a:alphaModFix amt="10000"/>
          </a:blip>
          <a:srcRect b="0" l="0" r="0" t="0"/>
          <a:stretch/>
        </p:blipFill>
        <p:spPr>
          <a:xfrm>
            <a:off x="0" y="0"/>
            <a:ext cx="12192000" cy="6858000"/>
          </a:xfrm>
          <a:prstGeom prst="rect">
            <a:avLst/>
          </a:prstGeom>
          <a:noFill/>
          <a:ln>
            <a:noFill/>
          </a:ln>
        </p:spPr>
      </p:pic>
      <p:pic>
        <p:nvPicPr>
          <p:cNvPr id="735" name="Google Shape;735;p37"/>
          <p:cNvPicPr preferRelativeResize="0"/>
          <p:nvPr/>
        </p:nvPicPr>
        <p:blipFill rotWithShape="1">
          <a:blip r:embed="rId4">
            <a:alphaModFix/>
          </a:blip>
          <a:srcRect b="0" l="0" r="0" t="0"/>
          <a:stretch/>
        </p:blipFill>
        <p:spPr>
          <a:xfrm>
            <a:off x="1" y="4242851"/>
            <a:ext cx="8968084" cy="275942"/>
          </a:xfrm>
          <a:prstGeom prst="rect">
            <a:avLst/>
          </a:prstGeom>
          <a:noFill/>
          <a:ln>
            <a:noFill/>
          </a:ln>
        </p:spPr>
      </p:pic>
      <p:pic>
        <p:nvPicPr>
          <p:cNvPr id="736" name="Google Shape;736;p37"/>
          <p:cNvPicPr preferRelativeResize="0"/>
          <p:nvPr/>
        </p:nvPicPr>
        <p:blipFill rotWithShape="1">
          <a:blip r:embed="rId5">
            <a:alphaModFix/>
          </a:blip>
          <a:srcRect b="0" l="0" r="0" t="0"/>
          <a:stretch/>
        </p:blipFill>
        <p:spPr>
          <a:xfrm>
            <a:off x="9111716" y="4243845"/>
            <a:ext cx="3077108" cy="276940"/>
          </a:xfrm>
          <a:prstGeom prst="rect">
            <a:avLst/>
          </a:prstGeom>
          <a:noFill/>
          <a:ln>
            <a:noFill/>
          </a:ln>
        </p:spPr>
      </p:pic>
      <p:sp>
        <p:nvSpPr>
          <p:cNvPr id="737" name="Google Shape;737;p37"/>
          <p:cNvSpPr/>
          <p:nvPr/>
        </p:nvSpPr>
        <p:spPr>
          <a:xfrm>
            <a:off x="0" y="2590078"/>
            <a:ext cx="8968085" cy="1660332"/>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7"/>
          <p:cNvSpPr/>
          <p:nvPr/>
        </p:nvSpPr>
        <p:spPr>
          <a:xfrm>
            <a:off x="9111715" y="2590078"/>
            <a:ext cx="3077109" cy="166033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9" name="Google Shape;739;p37"/>
          <p:cNvGrpSpPr/>
          <p:nvPr/>
        </p:nvGrpSpPr>
        <p:grpSpPr>
          <a:xfrm>
            <a:off x="-3176" y="0"/>
            <a:ext cx="12192000" cy="6858001"/>
            <a:chOff x="-3176" y="0"/>
            <a:chExt cx="12192000" cy="6858001"/>
          </a:xfrm>
        </p:grpSpPr>
        <p:sp>
          <p:nvSpPr>
            <p:cNvPr id="740" name="Google Shape;740;p37"/>
            <p:cNvSpPr/>
            <p:nvPr/>
          </p:nvSpPr>
          <p:spPr>
            <a:xfrm>
              <a:off x="0" y="0"/>
              <a:ext cx="12188824" cy="68580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741" name="Google Shape;741;p37"/>
            <p:cNvPicPr preferRelativeResize="0"/>
            <p:nvPr/>
          </p:nvPicPr>
          <p:blipFill rotWithShape="1">
            <a:blip r:embed="rId3">
              <a:alphaModFix amt="10000"/>
            </a:blip>
            <a:srcRect b="0" l="0" r="0" t="0"/>
            <a:stretch/>
          </p:blipFill>
          <p:spPr>
            <a:xfrm>
              <a:off x="-3176" y="0"/>
              <a:ext cx="12192000" cy="6858000"/>
            </a:xfrm>
            <a:prstGeom prst="rect">
              <a:avLst/>
            </a:prstGeom>
            <a:noFill/>
            <a:ln>
              <a:noFill/>
            </a:ln>
          </p:spPr>
        </p:pic>
      </p:grpSp>
      <p:sp>
        <p:nvSpPr>
          <p:cNvPr id="742" name="Google Shape;742;p37"/>
          <p:cNvSpPr/>
          <p:nvPr/>
        </p:nvSpPr>
        <p:spPr>
          <a:xfrm>
            <a:off x="0" y="4557357"/>
            <a:ext cx="8129873" cy="1660332"/>
          </a:xfrm>
          <a:prstGeom prst="rect">
            <a:avLst/>
          </a:prstGeom>
          <a:solidFill>
            <a:srgbClr val="FEFEFE">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7"/>
          <p:cNvSpPr txBox="1"/>
          <p:nvPr>
            <p:ph type="title"/>
          </p:nvPr>
        </p:nvSpPr>
        <p:spPr>
          <a:xfrm>
            <a:off x="690908" y="4710483"/>
            <a:ext cx="7284680" cy="940240"/>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dk2"/>
              </a:buClr>
              <a:buSzPts val="4800"/>
              <a:buFont typeface="Century Gothic"/>
              <a:buNone/>
            </a:pPr>
            <a:r>
              <a:rPr lang="en-US" sz="4800">
                <a:latin typeface="Century Gothic"/>
                <a:ea typeface="Century Gothic"/>
                <a:cs typeface="Century Gothic"/>
                <a:sym typeface="Century Gothic"/>
              </a:rPr>
              <a:t>seedleSs</a:t>
            </a:r>
            <a:endParaRPr sz="4800">
              <a:latin typeface="Century Gothic"/>
              <a:ea typeface="Century Gothic"/>
              <a:cs typeface="Century Gothic"/>
              <a:sym typeface="Century Gothic"/>
            </a:endParaRPr>
          </a:p>
        </p:txBody>
      </p:sp>
      <p:pic>
        <p:nvPicPr>
          <p:cNvPr descr="A picture containing indoor, person&#10;&#10;Description automatically generated" id="744" name="Google Shape;744;p37"/>
          <p:cNvPicPr preferRelativeResize="0"/>
          <p:nvPr/>
        </p:nvPicPr>
        <p:blipFill rotWithShape="1">
          <a:blip r:embed="rId6">
            <a:alphaModFix/>
          </a:blip>
          <a:srcRect b="25475" l="0" r="-1" t="38412"/>
          <a:stretch/>
        </p:blipFill>
        <p:spPr>
          <a:xfrm>
            <a:off x="634275" y="640078"/>
            <a:ext cx="7495596" cy="3609141"/>
          </a:xfrm>
          <a:prstGeom prst="rect">
            <a:avLst/>
          </a:prstGeom>
          <a:noFill/>
          <a:ln>
            <a:noFill/>
          </a:ln>
          <a:effectLst>
            <a:outerShdw blurRad="76200" rotWithShape="0" algn="tl" dir="5040000" dist="63500">
              <a:srgbClr val="000000">
                <a:alpha val="40784"/>
              </a:srgbClr>
            </a:outerShdw>
          </a:effectLst>
        </p:spPr>
      </p:pic>
      <p:pic>
        <p:nvPicPr>
          <p:cNvPr descr="A picture containing person&#10;&#10;Description automatically generated" id="745" name="Google Shape;745;p37"/>
          <p:cNvPicPr preferRelativeResize="0"/>
          <p:nvPr/>
        </p:nvPicPr>
        <p:blipFill rotWithShape="1">
          <a:blip r:embed="rId7">
            <a:alphaModFix/>
          </a:blip>
          <a:srcRect b="-4" l="5894" r="26143" t="0"/>
          <a:stretch/>
        </p:blipFill>
        <p:spPr>
          <a:xfrm>
            <a:off x="8284162" y="640078"/>
            <a:ext cx="3270387" cy="3609141"/>
          </a:xfrm>
          <a:prstGeom prst="rect">
            <a:avLst/>
          </a:prstGeom>
          <a:noFill/>
          <a:ln>
            <a:noFill/>
          </a:ln>
          <a:effectLst>
            <a:outerShdw blurRad="76200" rotWithShape="0" algn="tl" dir="5040000" dist="63500">
              <a:srgbClr val="000000">
                <a:alpha val="40784"/>
              </a:srgbClr>
            </a:outerShdw>
          </a:effectLst>
        </p:spPr>
      </p:pic>
      <p:sp>
        <p:nvSpPr>
          <p:cNvPr id="746" name="Google Shape;746;p37"/>
          <p:cNvSpPr/>
          <p:nvPr/>
        </p:nvSpPr>
        <p:spPr>
          <a:xfrm>
            <a:off x="8273503" y="4557357"/>
            <a:ext cx="3925907" cy="166033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37"/>
          <p:cNvSpPr/>
          <p:nvPr/>
        </p:nvSpPr>
        <p:spPr>
          <a:xfrm>
            <a:off x="10586" y="6210130"/>
            <a:ext cx="8119287" cy="275942"/>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48" name="Google Shape;748;p37"/>
          <p:cNvSpPr/>
          <p:nvPr/>
        </p:nvSpPr>
        <p:spPr>
          <a:xfrm>
            <a:off x="8284159" y="6210130"/>
            <a:ext cx="3918428" cy="275942"/>
          </a:xfrm>
          <a:prstGeom prst="rect">
            <a:avLst/>
          </a:prstGeom>
          <a:blipFill rotWithShape="1">
            <a:blip r:embed="rId9">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38"/>
          <p:cNvPicPr preferRelativeResize="0"/>
          <p:nvPr/>
        </p:nvPicPr>
        <p:blipFill rotWithShape="1">
          <a:blip r:embed="rId3">
            <a:alphaModFix amt="10000"/>
          </a:blip>
          <a:srcRect b="0" l="0" r="0" t="0"/>
          <a:stretch/>
        </p:blipFill>
        <p:spPr>
          <a:xfrm>
            <a:off x="0" y="0"/>
            <a:ext cx="12192000" cy="6858000"/>
          </a:xfrm>
          <a:prstGeom prst="rect">
            <a:avLst/>
          </a:prstGeom>
          <a:noFill/>
          <a:ln>
            <a:noFill/>
          </a:ln>
        </p:spPr>
      </p:pic>
      <p:pic>
        <p:nvPicPr>
          <p:cNvPr id="754" name="Google Shape;754;p38"/>
          <p:cNvPicPr preferRelativeResize="0"/>
          <p:nvPr/>
        </p:nvPicPr>
        <p:blipFill rotWithShape="1">
          <a:blip r:embed="rId4">
            <a:alphaModFix/>
          </a:blip>
          <a:srcRect b="0" l="0" r="0" t="0"/>
          <a:stretch/>
        </p:blipFill>
        <p:spPr>
          <a:xfrm>
            <a:off x="1" y="1970240"/>
            <a:ext cx="10437812" cy="321164"/>
          </a:xfrm>
          <a:prstGeom prst="rect">
            <a:avLst/>
          </a:prstGeom>
          <a:noFill/>
          <a:ln>
            <a:noFill/>
          </a:ln>
        </p:spPr>
      </p:pic>
      <p:pic>
        <p:nvPicPr>
          <p:cNvPr id="755" name="Google Shape;755;p38"/>
          <p:cNvPicPr preferRelativeResize="0"/>
          <p:nvPr/>
        </p:nvPicPr>
        <p:blipFill rotWithShape="1">
          <a:blip r:embed="rId5">
            <a:alphaModFix/>
          </a:blip>
          <a:srcRect b="0" l="0" r="0" t="0"/>
          <a:stretch/>
        </p:blipFill>
        <p:spPr>
          <a:xfrm>
            <a:off x="10585826" y="1971234"/>
            <a:ext cx="1602997" cy="144270"/>
          </a:xfrm>
          <a:prstGeom prst="rect">
            <a:avLst/>
          </a:prstGeom>
          <a:noFill/>
          <a:ln>
            <a:noFill/>
          </a:ln>
        </p:spPr>
      </p:pic>
      <p:sp>
        <p:nvSpPr>
          <p:cNvPr id="756" name="Google Shape;756;p38"/>
          <p:cNvSpPr/>
          <p:nvPr/>
        </p:nvSpPr>
        <p:spPr>
          <a:xfrm>
            <a:off x="0" y="609600"/>
            <a:ext cx="10437812" cy="1368198"/>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8"/>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8" name="Google Shape;758;p38"/>
          <p:cNvGrpSpPr/>
          <p:nvPr/>
        </p:nvGrpSpPr>
        <p:grpSpPr>
          <a:xfrm>
            <a:off x="-3176" y="0"/>
            <a:ext cx="12192000" cy="6858001"/>
            <a:chOff x="-3176" y="0"/>
            <a:chExt cx="12192000" cy="6858001"/>
          </a:xfrm>
        </p:grpSpPr>
        <p:sp>
          <p:nvSpPr>
            <p:cNvPr id="759" name="Google Shape;759;p38"/>
            <p:cNvSpPr/>
            <p:nvPr/>
          </p:nvSpPr>
          <p:spPr>
            <a:xfrm>
              <a:off x="0" y="0"/>
              <a:ext cx="12188824" cy="68580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760" name="Google Shape;760;p38"/>
            <p:cNvPicPr preferRelativeResize="0"/>
            <p:nvPr/>
          </p:nvPicPr>
          <p:blipFill rotWithShape="1">
            <a:blip r:embed="rId3">
              <a:alphaModFix amt="10000"/>
            </a:blip>
            <a:srcRect b="0" l="0" r="0" t="0"/>
            <a:stretch/>
          </p:blipFill>
          <p:spPr>
            <a:xfrm>
              <a:off x="-3176" y="0"/>
              <a:ext cx="12192000" cy="6858000"/>
            </a:xfrm>
            <a:prstGeom prst="rect">
              <a:avLst/>
            </a:prstGeom>
            <a:noFill/>
            <a:ln>
              <a:noFill/>
            </a:ln>
          </p:spPr>
        </p:pic>
      </p:grpSp>
      <p:pic>
        <p:nvPicPr>
          <p:cNvPr descr="A picture containing indoor, person&#10;&#10;Description automatically generated" id="761" name="Google Shape;761;p38"/>
          <p:cNvPicPr preferRelativeResize="0"/>
          <p:nvPr>
            <p:ph idx="2" type="pic"/>
          </p:nvPr>
        </p:nvPicPr>
        <p:blipFill rotWithShape="1">
          <a:blip r:embed="rId6">
            <a:alphaModFix/>
          </a:blip>
          <a:srcRect b="15536" l="0" r="0" t="16379"/>
          <a:stretch/>
        </p:blipFill>
        <p:spPr>
          <a:xfrm>
            <a:off x="4636008" y="10"/>
            <a:ext cx="7552815" cy="6856310"/>
          </a:xfrm>
          <a:prstGeom prst="rect">
            <a:avLst/>
          </a:prstGeom>
          <a:noFill/>
          <a:ln>
            <a:noFill/>
          </a:ln>
        </p:spPr>
      </p:pic>
      <p:sp>
        <p:nvSpPr>
          <p:cNvPr id="762" name="Google Shape;762;p38"/>
          <p:cNvSpPr/>
          <p:nvPr/>
        </p:nvSpPr>
        <p:spPr>
          <a:xfrm>
            <a:off x="2" y="609600"/>
            <a:ext cx="5018565" cy="1368198"/>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8"/>
          <p:cNvSpPr txBox="1"/>
          <p:nvPr>
            <p:ph type="title"/>
          </p:nvPr>
        </p:nvSpPr>
        <p:spPr>
          <a:xfrm>
            <a:off x="680322" y="753228"/>
            <a:ext cx="3679028" cy="108093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2"/>
              </a:buClr>
              <a:buSzPts val="3200"/>
              <a:buFont typeface="Century Gothic"/>
              <a:buNone/>
            </a:pPr>
            <a:r>
              <a:rPr lang="en-US" sz="3200">
                <a:latin typeface="Century Gothic"/>
                <a:ea typeface="Century Gothic"/>
                <a:cs typeface="Century Gothic"/>
                <a:sym typeface="Century Gothic"/>
              </a:rPr>
              <a:t>Under logo stash pocket</a:t>
            </a:r>
            <a:endParaRPr/>
          </a:p>
        </p:txBody>
      </p:sp>
      <p:pic>
        <p:nvPicPr>
          <p:cNvPr id="764" name="Google Shape;764;p38"/>
          <p:cNvPicPr preferRelativeResize="0"/>
          <p:nvPr/>
        </p:nvPicPr>
        <p:blipFill rotWithShape="1">
          <a:blip r:embed="rId4">
            <a:alphaModFix/>
          </a:blip>
          <a:srcRect b="0" l="0" r="0" t="0"/>
          <a:stretch/>
        </p:blipFill>
        <p:spPr>
          <a:xfrm>
            <a:off x="2" y="1970240"/>
            <a:ext cx="5029200" cy="20273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9" name="Shape 769"/>
        <p:cNvGrpSpPr/>
        <p:nvPr/>
      </p:nvGrpSpPr>
      <p:grpSpPr>
        <a:xfrm>
          <a:off x="0" y="0"/>
          <a:ext cx="0" cy="0"/>
          <a:chOff x="0" y="0"/>
          <a:chExt cx="0" cy="0"/>
        </a:xfrm>
      </p:grpSpPr>
      <p:pic>
        <p:nvPicPr>
          <p:cNvPr id="770" name="Google Shape;770;p39"/>
          <p:cNvPicPr preferRelativeResize="0"/>
          <p:nvPr/>
        </p:nvPicPr>
        <p:blipFill rotWithShape="1">
          <a:blip r:embed="rId3">
            <a:alphaModFix/>
          </a:blip>
          <a:srcRect b="0" l="3613" r="0" t="0"/>
          <a:stretch/>
        </p:blipFill>
        <p:spPr>
          <a:xfrm>
            <a:off x="0" y="2669685"/>
            <a:ext cx="4037012" cy="4188315"/>
          </a:xfrm>
          <a:prstGeom prst="rect">
            <a:avLst/>
          </a:prstGeom>
          <a:noFill/>
          <a:ln>
            <a:noFill/>
          </a:ln>
        </p:spPr>
      </p:pic>
      <p:pic>
        <p:nvPicPr>
          <p:cNvPr id="771" name="Google Shape;771;p39"/>
          <p:cNvPicPr preferRelativeResize="0"/>
          <p:nvPr/>
        </p:nvPicPr>
        <p:blipFill rotWithShape="1">
          <a:blip r:embed="rId4">
            <a:alphaModFix/>
          </a:blip>
          <a:srcRect b="0" l="35640" r="0" t="0"/>
          <a:stretch/>
        </p:blipFill>
        <p:spPr>
          <a:xfrm>
            <a:off x="0" y="2892347"/>
            <a:ext cx="1522412" cy="2365453"/>
          </a:xfrm>
          <a:prstGeom prst="rect">
            <a:avLst/>
          </a:prstGeom>
          <a:noFill/>
          <a:ln>
            <a:noFill/>
          </a:ln>
        </p:spPr>
      </p:pic>
      <p:sp>
        <p:nvSpPr>
          <p:cNvPr id="772" name="Google Shape;772;p39"/>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3" name="Google Shape;773;p39"/>
          <p:cNvPicPr preferRelativeResize="0"/>
          <p:nvPr/>
        </p:nvPicPr>
        <p:blipFill rotWithShape="1">
          <a:blip r:embed="rId5">
            <a:alphaModFix/>
          </a:blip>
          <a:srcRect b="0" l="0" r="0" t="28812"/>
          <a:stretch/>
        </p:blipFill>
        <p:spPr>
          <a:xfrm>
            <a:off x="7999412" y="0"/>
            <a:ext cx="1603387" cy="1141407"/>
          </a:xfrm>
          <a:prstGeom prst="rect">
            <a:avLst/>
          </a:prstGeom>
          <a:noFill/>
          <a:ln>
            <a:noFill/>
          </a:ln>
        </p:spPr>
      </p:pic>
      <p:pic>
        <p:nvPicPr>
          <p:cNvPr id="774" name="Google Shape;774;p39"/>
          <p:cNvPicPr preferRelativeResize="0"/>
          <p:nvPr/>
        </p:nvPicPr>
        <p:blipFill rotWithShape="1">
          <a:blip r:embed="rId6">
            <a:alphaModFix/>
          </a:blip>
          <a:srcRect b="23320" l="0" r="0" t="0"/>
          <a:stretch/>
        </p:blipFill>
        <p:spPr>
          <a:xfrm>
            <a:off x="8605878" y="6096000"/>
            <a:ext cx="993734" cy="762000"/>
          </a:xfrm>
          <a:prstGeom prst="rect">
            <a:avLst/>
          </a:prstGeom>
          <a:noFill/>
          <a:ln>
            <a:noFill/>
          </a:ln>
        </p:spPr>
      </p:pic>
      <p:sp>
        <p:nvSpPr>
          <p:cNvPr id="775" name="Google Shape;775;p3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9"/>
          <p:cNvSpPr/>
          <p:nvPr/>
        </p:nvSpPr>
        <p:spPr>
          <a:xfrm>
            <a:off x="0" y="0"/>
            <a:ext cx="12192000" cy="6858000"/>
          </a:xfrm>
          <a:prstGeom prst="rect">
            <a:avLst/>
          </a:prstGeom>
          <a:blipFill rotWithShape="1">
            <a:blip r:embed="rId7">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entury Gothic"/>
              <a:buNone/>
            </a:pPr>
            <a:r>
              <a:t/>
            </a:r>
            <a:endParaRPr b="0" i="0" sz="1800" u="none" cap="none" strike="noStrike">
              <a:solidFill>
                <a:srgbClr val="FFFFFF"/>
              </a:solidFill>
              <a:latin typeface="Century Gothic"/>
              <a:ea typeface="Century Gothic"/>
              <a:cs typeface="Century Gothic"/>
              <a:sym typeface="Century Gothic"/>
            </a:endParaRPr>
          </a:p>
        </p:txBody>
      </p:sp>
      <p:sp>
        <p:nvSpPr>
          <p:cNvPr id="777" name="Google Shape;777;p3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39"/>
          <p:cNvSpPr/>
          <p:nvPr/>
        </p:nvSpPr>
        <p:spPr>
          <a:xfrm>
            <a:off x="8719939" y="1460230"/>
            <a:ext cx="3472060" cy="825932"/>
          </a:xfrm>
          <a:custGeom>
            <a:rect b="b" l="l" r="r" t="t"/>
            <a:pathLst>
              <a:path extrusionOk="0" h="825932" w="3472060">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779" name="Google Shape;779;p39"/>
          <p:cNvSpPr/>
          <p:nvPr/>
        </p:nvSpPr>
        <p:spPr>
          <a:xfrm>
            <a:off x="1" y="1762067"/>
            <a:ext cx="12192417" cy="5095933"/>
          </a:xfrm>
          <a:custGeom>
            <a:rect b="b" l="l" r="r" t="t"/>
            <a:pathLst>
              <a:path extrusionOk="0" h="5095933" w="12192417">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chemeClr val="lt1"/>
          </a:solidFill>
          <a:ln>
            <a:noFill/>
          </a:ln>
        </p:spPr>
      </p:sp>
      <p:sp>
        <p:nvSpPr>
          <p:cNvPr id="780" name="Google Shape;780;p39"/>
          <p:cNvSpPr txBox="1"/>
          <p:nvPr>
            <p:ph idx="4294967295" type="ctrTitle"/>
          </p:nvPr>
        </p:nvSpPr>
        <p:spPr>
          <a:xfrm>
            <a:off x="1103312" y="452718"/>
            <a:ext cx="8947522" cy="140053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4200"/>
              <a:buFont typeface="Century Gothic"/>
              <a:buNone/>
            </a:pPr>
            <a:r>
              <a:rPr b="0" i="0" lang="en-US" sz="4200" u="none" cap="none" strike="noStrike">
                <a:solidFill>
                  <a:srgbClr val="FFFFFF"/>
                </a:solidFill>
                <a:latin typeface="Century Gothic"/>
                <a:ea typeface="Century Gothic"/>
                <a:cs typeface="Century Gothic"/>
                <a:sym typeface="Century Gothic"/>
              </a:rPr>
              <a:t>SUMMARY</a:t>
            </a:r>
            <a:endParaRPr/>
          </a:p>
        </p:txBody>
      </p:sp>
      <p:sp>
        <p:nvSpPr>
          <p:cNvPr id="781" name="Google Shape;781;p39"/>
          <p:cNvSpPr txBox="1"/>
          <p:nvPr>
            <p:ph idx="1" type="body"/>
          </p:nvPr>
        </p:nvSpPr>
        <p:spPr>
          <a:xfrm>
            <a:off x="1103312" y="2305966"/>
            <a:ext cx="10193953" cy="45520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680"/>
              <a:buNone/>
            </a:pPr>
            <a:r>
              <a:rPr lang="en-US" sz="2100"/>
              <a:t>Social norms and drug laws continue to change</a:t>
            </a:r>
            <a:endParaRPr/>
          </a:p>
          <a:p>
            <a:pPr indent="0" lvl="0" marL="0" rtl="0" algn="l">
              <a:lnSpc>
                <a:spcPct val="90000"/>
              </a:lnSpc>
              <a:spcBef>
                <a:spcPts val="1000"/>
              </a:spcBef>
              <a:spcAft>
                <a:spcPts val="0"/>
              </a:spcAft>
              <a:buSzPts val="1680"/>
              <a:buNone/>
            </a:pPr>
            <a:r>
              <a:rPr lang="en-US" sz="2100"/>
              <a:t>Accessibility and potency have increased</a:t>
            </a:r>
            <a:endParaRPr/>
          </a:p>
          <a:p>
            <a:pPr indent="0" lvl="0" marL="0" rtl="0" algn="l">
              <a:lnSpc>
                <a:spcPct val="90000"/>
              </a:lnSpc>
              <a:spcBef>
                <a:spcPts val="1000"/>
              </a:spcBef>
              <a:spcAft>
                <a:spcPts val="0"/>
              </a:spcAft>
              <a:buSzPts val="1680"/>
              <a:buNone/>
            </a:pPr>
            <a:r>
              <a:rPr lang="en-US" sz="2100"/>
              <a:t>Drugs of abuse follow trends and current trends include:</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MJ &amp; hallucinogen use are at historic highs for young adults</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Prescriptive use of hallucinogens is on the horizon</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“Stash clothing” has gone mainstream</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Opioid overdoses are still climbing</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Fentanyl is </a:t>
            </a:r>
            <a:r>
              <a:rPr lang="en-US" sz="1800" u="sng"/>
              <a:t>highly</a:t>
            </a:r>
            <a:r>
              <a:rPr lang="en-US" sz="1800"/>
              <a:t> prevalent and extremely potent</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Marijuana extracts are 200-400 times the potency of MJ of a few decades ago </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Xylazine (“Tranq”) has been documented in 48 of 50 states</a:t>
            </a:r>
            <a:endParaRPr/>
          </a:p>
          <a:p>
            <a:pPr indent="-342900" lvl="1" marL="914400" rtl="0" algn="l">
              <a:lnSpc>
                <a:spcPct val="90000"/>
              </a:lnSpc>
              <a:spcBef>
                <a:spcPts val="1000"/>
              </a:spcBef>
              <a:spcAft>
                <a:spcPts val="0"/>
              </a:spcAft>
              <a:buClr>
                <a:srgbClr val="41342E"/>
              </a:buClr>
              <a:buSzPts val="1440"/>
              <a:buFont typeface="Noto Sans Symbols"/>
              <a:buChar char="⮚"/>
            </a:pPr>
            <a:r>
              <a:rPr lang="en-US" sz="1800"/>
              <a:t>Xylazine contamination is rising and causing severe health problems and deaths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Serious chemist using microscope at laboratory" id="787" name="Google Shape;787;p40"/>
          <p:cNvPicPr preferRelativeResize="0"/>
          <p:nvPr>
            <p:ph idx="2" type="pic"/>
          </p:nvPr>
        </p:nvPicPr>
        <p:blipFill rotWithShape="1">
          <a:blip r:embed="rId3">
            <a:alphaModFix/>
          </a:blip>
          <a:srcRect b="-1" l="0" r="11740" t="0"/>
          <a:stretch/>
        </p:blipFill>
        <p:spPr>
          <a:xfrm>
            <a:off x="3124200" y="10"/>
            <a:ext cx="9067800" cy="6857990"/>
          </a:xfrm>
          <a:prstGeom prst="rect">
            <a:avLst/>
          </a:prstGeom>
          <a:noFill/>
          <a:ln>
            <a:noFill/>
          </a:ln>
        </p:spPr>
      </p:pic>
      <p:sp>
        <p:nvSpPr>
          <p:cNvPr id="788" name="Google Shape;788;p40"/>
          <p:cNvSpPr txBox="1"/>
          <p:nvPr>
            <p:ph idx="1" type="body"/>
          </p:nvPr>
        </p:nvSpPr>
        <p:spPr>
          <a:xfrm rot="-2005898">
            <a:off x="1398815" y="-387111"/>
            <a:ext cx="1218268" cy="9134535"/>
          </a:xfrm>
          <a:prstGeom prst="rect">
            <a:avLst/>
          </a:prstGeom>
          <a:solidFill>
            <a:srgbClr val="C96F06"/>
          </a:solid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 </a:t>
            </a:r>
            <a:endParaRPr/>
          </a:p>
        </p:txBody>
      </p:sp>
      <p:sp>
        <p:nvSpPr>
          <p:cNvPr id="789" name="Google Shape;789;p40"/>
          <p:cNvSpPr txBox="1"/>
          <p:nvPr>
            <p:ph idx="3" type="body"/>
          </p:nvPr>
        </p:nvSpPr>
        <p:spPr>
          <a:xfrm>
            <a:off x="613611" y="613611"/>
            <a:ext cx="5352729" cy="5681052"/>
          </a:xfrm>
          <a:prstGeom prst="rect">
            <a:avLst/>
          </a:prstGeom>
          <a:solidFill>
            <a:srgbClr val="002060"/>
          </a:solidFill>
          <a:ln>
            <a:noFill/>
          </a:ln>
          <a:effectLst>
            <a:outerShdw blurRad="3556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a:p>
        </p:txBody>
      </p:sp>
      <p:sp>
        <p:nvSpPr>
          <p:cNvPr id="790" name="Google Shape;790;p40"/>
          <p:cNvSpPr/>
          <p:nvPr>
            <p:ph idx="5" type="body"/>
          </p:nvPr>
        </p:nvSpPr>
        <p:spPr>
          <a:xfrm rot="10800000">
            <a:off x="398090" y="5086350"/>
            <a:ext cx="981075" cy="1714500"/>
          </a:xfrm>
          <a:prstGeom prst="triangle">
            <a:avLst>
              <a:gd fmla="val 100000" name="adj"/>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a:p>
        </p:txBody>
      </p:sp>
      <p:sp>
        <p:nvSpPr>
          <p:cNvPr id="791" name="Google Shape;791;p40"/>
          <p:cNvSpPr txBox="1"/>
          <p:nvPr>
            <p:ph type="ctrTitle"/>
          </p:nvPr>
        </p:nvSpPr>
        <p:spPr>
          <a:xfrm>
            <a:off x="613611" y="563337"/>
            <a:ext cx="6929574" cy="5970069"/>
          </a:xfrm>
          <a:prstGeom prst="rect">
            <a:avLst/>
          </a:prstGeom>
          <a:solidFill>
            <a:srgbClr val="736255"/>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800"/>
              <a:buFont typeface="Century Gothic"/>
              <a:buNone/>
            </a:pPr>
            <a:r>
              <a:rPr lang="en-US" sz="3800" u="sng">
                <a:solidFill>
                  <a:schemeClr val="lt1"/>
                </a:solidFill>
              </a:rPr>
              <a:t>RELIABLE RESOURCES</a:t>
            </a:r>
            <a:br>
              <a:rPr lang="en-US" sz="4200">
                <a:solidFill>
                  <a:schemeClr val="lt1"/>
                </a:solidFill>
              </a:rPr>
            </a:br>
            <a:r>
              <a:rPr lang="en-US" sz="2100">
                <a:solidFill>
                  <a:schemeClr val="lt1"/>
                </a:solidFill>
              </a:rPr>
              <a:t> </a:t>
            </a:r>
            <a:br>
              <a:rPr lang="en-US" sz="4600">
                <a:solidFill>
                  <a:schemeClr val="lt1"/>
                </a:solidFill>
              </a:rPr>
            </a:br>
            <a:r>
              <a:rPr lang="en-US" sz="2100">
                <a:solidFill>
                  <a:schemeClr val="lt1"/>
                </a:solidFill>
              </a:rPr>
              <a:t>The Center for Disease Control and Prevention (CDC)</a:t>
            </a:r>
            <a:br>
              <a:rPr lang="en-US" sz="2100">
                <a:solidFill>
                  <a:schemeClr val="lt1"/>
                </a:solidFill>
              </a:rPr>
            </a:br>
            <a:br>
              <a:rPr lang="en-US" sz="2100">
                <a:solidFill>
                  <a:schemeClr val="lt1"/>
                </a:solidFill>
              </a:rPr>
            </a:br>
            <a:r>
              <a:rPr lang="en-US" sz="2100">
                <a:solidFill>
                  <a:schemeClr val="lt1"/>
                </a:solidFill>
              </a:rPr>
              <a:t>Substance Abuse &amp; Mental Health Services Administration (SAMHSA)</a:t>
            </a:r>
            <a:br>
              <a:rPr lang="en-US" sz="2100">
                <a:solidFill>
                  <a:schemeClr val="lt1"/>
                </a:solidFill>
              </a:rPr>
            </a:br>
            <a:br>
              <a:rPr lang="en-US" sz="2100">
                <a:solidFill>
                  <a:schemeClr val="lt1"/>
                </a:solidFill>
              </a:rPr>
            </a:br>
            <a:r>
              <a:rPr lang="en-US" sz="2100">
                <a:solidFill>
                  <a:schemeClr val="lt1"/>
                </a:solidFill>
              </a:rPr>
              <a:t>National Institute on Drug Abuse (NIDA)</a:t>
            </a:r>
            <a:br>
              <a:rPr lang="en-US" sz="2100">
                <a:solidFill>
                  <a:schemeClr val="lt1"/>
                </a:solidFill>
              </a:rPr>
            </a:br>
            <a:br>
              <a:rPr lang="en-US" sz="2100">
                <a:solidFill>
                  <a:schemeClr val="lt1"/>
                </a:solidFill>
              </a:rPr>
            </a:br>
            <a:r>
              <a:rPr lang="en-US" sz="2100">
                <a:solidFill>
                  <a:schemeClr val="lt1"/>
                </a:solidFill>
              </a:rPr>
              <a:t>National Alliance to End Homelessness (NAEH)</a:t>
            </a:r>
            <a:br>
              <a:rPr lang="en-US" sz="2100">
                <a:solidFill>
                  <a:schemeClr val="lt1"/>
                </a:solidFill>
              </a:rPr>
            </a:br>
            <a:br>
              <a:rPr lang="en-US" sz="2100">
                <a:solidFill>
                  <a:schemeClr val="lt1"/>
                </a:solidFill>
              </a:rPr>
            </a:br>
            <a:r>
              <a:rPr lang="en-US" sz="2100">
                <a:solidFill>
                  <a:schemeClr val="lt1"/>
                </a:solidFill>
              </a:rPr>
              <a:t>United States Interagency Council on Homelessness (USICH)</a:t>
            </a:r>
            <a:endParaRPr/>
          </a:p>
        </p:txBody>
      </p:sp>
    </p:spTree>
  </p:cSld>
  <p:clrMapOvr>
    <a:masterClrMapping/>
  </p:clrMapOvr>
  <mc:AlternateContent>
    <mc:Choice Requires="p14">
      <p:transition spd="slow" p14:dur="4000">
        <p14:vortex dir="r"/>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20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6" name="Shape 796"/>
        <p:cNvGrpSpPr/>
        <p:nvPr/>
      </p:nvGrpSpPr>
      <p:grpSpPr>
        <a:xfrm>
          <a:off x="0" y="0"/>
          <a:ext cx="0" cy="0"/>
          <a:chOff x="0" y="0"/>
          <a:chExt cx="0" cy="0"/>
        </a:xfrm>
      </p:grpSpPr>
      <p:sp>
        <p:nvSpPr>
          <p:cNvPr id="797" name="Google Shape;797;p41"/>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Internet with solid fill" id="798" name="Google Shape;798;p41"/>
          <p:cNvPicPr preferRelativeResize="0"/>
          <p:nvPr>
            <p:ph idx="2" type="pic"/>
          </p:nvPr>
        </p:nvPicPr>
        <p:blipFill rotWithShape="1">
          <a:blip r:embed="rId4">
            <a:alphaModFix/>
          </a:blip>
          <a:srcRect b="0" l="108" r="107" t="0"/>
          <a:stretch/>
        </p:blipFill>
        <p:spPr>
          <a:xfrm>
            <a:off x="1605196" y="3351682"/>
            <a:ext cx="824980" cy="826400"/>
          </a:xfrm>
          <a:prstGeom prst="rect">
            <a:avLst/>
          </a:prstGeom>
          <a:noFill/>
          <a:ln>
            <a:noFill/>
          </a:ln>
        </p:spPr>
      </p:pic>
      <p:sp>
        <p:nvSpPr>
          <p:cNvPr id="799" name="Google Shape;799;p41"/>
          <p:cNvSpPr txBox="1"/>
          <p:nvPr>
            <p:ph idx="4294967295" type="body"/>
          </p:nvPr>
        </p:nvSpPr>
        <p:spPr>
          <a:xfrm>
            <a:off x="613361" y="4178082"/>
            <a:ext cx="2808650" cy="826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SzPts val="1423"/>
              <a:buNone/>
            </a:pPr>
            <a:r>
              <a:rPr b="1" i="0" lang="en-US" sz="1779">
                <a:solidFill>
                  <a:schemeClr val="dk1"/>
                </a:solidFill>
              </a:rPr>
              <a:t>www.RITETrainings</a:t>
            </a:r>
            <a:endParaRPr b="1"/>
          </a:p>
          <a:p>
            <a:pPr indent="0" lvl="0" marL="0" rtl="0" algn="ctr">
              <a:spcBef>
                <a:spcPts val="600"/>
              </a:spcBef>
              <a:spcAft>
                <a:spcPts val="0"/>
              </a:spcAft>
              <a:buSzPts val="1423"/>
              <a:buNone/>
            </a:pPr>
            <a:r>
              <a:rPr b="1" i="0" lang="en-US" sz="1779">
                <a:solidFill>
                  <a:schemeClr val="dk1"/>
                </a:solidFill>
              </a:rPr>
              <a:t>YouTube: #RITETrainings</a:t>
            </a:r>
            <a:endParaRPr b="1"/>
          </a:p>
        </p:txBody>
      </p:sp>
      <p:sp>
        <p:nvSpPr>
          <p:cNvPr id="800" name="Google Shape;800;p41"/>
          <p:cNvSpPr txBox="1"/>
          <p:nvPr>
            <p:ph idx="4294967295" type="body"/>
          </p:nvPr>
        </p:nvSpPr>
        <p:spPr>
          <a:xfrm>
            <a:off x="8759625" y="4072750"/>
            <a:ext cx="2666100" cy="805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SzPts val="1258"/>
              <a:buNone/>
            </a:pPr>
            <a:r>
              <a:rPr b="1" i="0" lang="en-US" sz="1672">
                <a:solidFill>
                  <a:schemeClr val="dk1"/>
                </a:solidFill>
                <a:latin typeface="Century Gothic"/>
                <a:ea typeface="Century Gothic"/>
                <a:cs typeface="Century Gothic"/>
                <a:sym typeface="Century Gothic"/>
              </a:rPr>
              <a:t>info@RITETrainings.org</a:t>
            </a:r>
            <a:endParaRPr sz="1950"/>
          </a:p>
          <a:p>
            <a:pPr indent="0" lvl="0" marL="0" rtl="0" algn="ctr">
              <a:spcBef>
                <a:spcPts val="890"/>
              </a:spcBef>
              <a:spcAft>
                <a:spcPts val="0"/>
              </a:spcAft>
              <a:buSzPts val="1258"/>
              <a:buNone/>
            </a:pPr>
            <a:r>
              <a:rPr b="1" lang="en-US" sz="1672"/>
              <a:t>kellys@RITETrainings.org</a:t>
            </a:r>
            <a:endParaRPr sz="1950"/>
          </a:p>
        </p:txBody>
      </p:sp>
      <p:pic>
        <p:nvPicPr>
          <p:cNvPr descr="Email outline" id="801" name="Google Shape;801;p41"/>
          <p:cNvPicPr preferRelativeResize="0"/>
          <p:nvPr/>
        </p:nvPicPr>
        <p:blipFill rotWithShape="1">
          <a:blip r:embed="rId5">
            <a:alphaModFix/>
          </a:blip>
          <a:srcRect b="0" l="0" r="0" t="0"/>
          <a:stretch/>
        </p:blipFill>
        <p:spPr>
          <a:xfrm>
            <a:off x="9683737" y="3277590"/>
            <a:ext cx="654305" cy="654305"/>
          </a:xfrm>
          <a:prstGeom prst="rect">
            <a:avLst/>
          </a:prstGeom>
          <a:noFill/>
          <a:ln>
            <a:noFill/>
          </a:ln>
        </p:spPr>
      </p:pic>
      <p:sp>
        <p:nvSpPr>
          <p:cNvPr id="802" name="Google Shape;802;p41"/>
          <p:cNvSpPr txBox="1"/>
          <p:nvPr/>
        </p:nvSpPr>
        <p:spPr>
          <a:xfrm>
            <a:off x="4132778" y="6399432"/>
            <a:ext cx="4232975" cy="3114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24">
                <a:solidFill>
                  <a:schemeClr val="dk1"/>
                </a:solidFill>
                <a:latin typeface="Arial"/>
                <a:ea typeface="Arial"/>
                <a:cs typeface="Arial"/>
                <a:sym typeface="Arial"/>
              </a:rPr>
              <a:t>Copyright RITE Training. All rights reserved.</a:t>
            </a:r>
            <a:endParaRPr sz="1600">
              <a:solidFill>
                <a:schemeClr val="dk1"/>
              </a:solidFill>
              <a:latin typeface="Arial"/>
              <a:ea typeface="Arial"/>
              <a:cs typeface="Arial"/>
              <a:sym typeface="Arial"/>
            </a:endParaRPr>
          </a:p>
        </p:txBody>
      </p:sp>
      <p:pic>
        <p:nvPicPr>
          <p:cNvPr descr="Badge Copyright outline" id="803" name="Google Shape;803;p41"/>
          <p:cNvPicPr preferRelativeResize="0"/>
          <p:nvPr/>
        </p:nvPicPr>
        <p:blipFill rotWithShape="1">
          <a:blip r:embed="rId6">
            <a:alphaModFix/>
          </a:blip>
          <a:srcRect b="0" l="0" r="0" t="0"/>
          <a:stretch/>
        </p:blipFill>
        <p:spPr>
          <a:xfrm>
            <a:off x="4132779" y="6403772"/>
            <a:ext cx="302819" cy="302819"/>
          </a:xfrm>
          <a:prstGeom prst="rect">
            <a:avLst/>
          </a:prstGeom>
          <a:noFill/>
          <a:ln>
            <a:noFill/>
          </a:ln>
        </p:spPr>
      </p:pic>
      <p:pic>
        <p:nvPicPr>
          <p:cNvPr descr="Logo&#10;&#10;Description automatically generated" id="804" name="Google Shape;804;p41"/>
          <p:cNvPicPr preferRelativeResize="0"/>
          <p:nvPr/>
        </p:nvPicPr>
        <p:blipFill rotWithShape="1">
          <a:blip r:embed="rId7">
            <a:alphaModFix/>
          </a:blip>
          <a:srcRect b="0" l="0" r="0" t="0"/>
          <a:stretch/>
        </p:blipFill>
        <p:spPr>
          <a:xfrm>
            <a:off x="4232329" y="2225234"/>
            <a:ext cx="3644895" cy="3646352"/>
          </a:xfrm>
          <a:prstGeom prst="rect">
            <a:avLst/>
          </a:prstGeom>
          <a:noFill/>
          <a:ln>
            <a:noFill/>
          </a:ln>
        </p:spPr>
      </p:pic>
      <p:sp>
        <p:nvSpPr>
          <p:cNvPr id="805" name="Google Shape;805;p41"/>
          <p:cNvSpPr/>
          <p:nvPr/>
        </p:nvSpPr>
        <p:spPr>
          <a:xfrm>
            <a:off x="-363794" y="-1039480"/>
            <a:ext cx="12919587" cy="2809823"/>
          </a:xfrm>
          <a:prstGeom prst="ellipse">
            <a:avLst/>
          </a:prstGeom>
          <a:gradFill>
            <a:gsLst>
              <a:gs pos="0">
                <a:srgbClr val="8F5E24"/>
              </a:gs>
              <a:gs pos="48000">
                <a:srgbClr val="CF9043"/>
              </a:gs>
              <a:gs pos="100000">
                <a:srgbClr val="E1BA8A"/>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806" name="Google Shape;806;p41"/>
          <p:cNvSpPr txBox="1"/>
          <p:nvPr/>
        </p:nvSpPr>
        <p:spPr>
          <a:xfrm>
            <a:off x="-2" y="454891"/>
            <a:ext cx="12192000" cy="104327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41342E"/>
              </a:buClr>
              <a:buSzPts val="5400"/>
              <a:buFont typeface="Century Gothic"/>
              <a:buNone/>
            </a:pPr>
            <a:r>
              <a:rPr b="0" i="0" lang="en-US" sz="5400">
                <a:solidFill>
                  <a:srgbClr val="41342E"/>
                </a:solidFill>
                <a:latin typeface="Century Gothic"/>
                <a:ea typeface="Century Gothic"/>
                <a:cs typeface="Century Gothic"/>
                <a:sym typeface="Century Gothic"/>
              </a:rPr>
              <a:t>Q &amp; A </a:t>
            </a:r>
            <a:br>
              <a:rPr b="0" i="0" lang="en-US" sz="5400">
                <a:solidFill>
                  <a:srgbClr val="41342E"/>
                </a:solidFill>
                <a:latin typeface="Century Gothic"/>
                <a:ea typeface="Century Gothic"/>
                <a:cs typeface="Century Gothic"/>
                <a:sym typeface="Century Gothic"/>
              </a:rPr>
            </a:br>
            <a:endParaRPr b="0" i="0" sz="5400">
              <a:solidFill>
                <a:srgbClr val="41342E"/>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
          <p:cNvPicPr preferRelativeResize="0"/>
          <p:nvPr/>
        </p:nvPicPr>
        <p:blipFill rotWithShape="1">
          <a:blip r:embed="rId3">
            <a:alphaModFix amt="10000"/>
          </a:blip>
          <a:srcRect b="0" l="0" r="0" t="0"/>
          <a:stretch/>
        </p:blipFill>
        <p:spPr>
          <a:xfrm>
            <a:off x="0" y="0"/>
            <a:ext cx="12192000" cy="6858000"/>
          </a:xfrm>
          <a:prstGeom prst="rect">
            <a:avLst/>
          </a:prstGeom>
          <a:noFill/>
          <a:ln>
            <a:noFill/>
          </a:ln>
        </p:spPr>
      </p:pic>
      <p:pic>
        <p:nvPicPr>
          <p:cNvPr id="307" name="Google Shape;307;p4"/>
          <p:cNvPicPr preferRelativeResize="0"/>
          <p:nvPr/>
        </p:nvPicPr>
        <p:blipFill rotWithShape="1">
          <a:blip r:embed="rId4">
            <a:alphaModFix/>
          </a:blip>
          <a:srcRect b="0" l="0" r="0" t="0"/>
          <a:stretch/>
        </p:blipFill>
        <p:spPr>
          <a:xfrm>
            <a:off x="1" y="1970240"/>
            <a:ext cx="10437812" cy="321164"/>
          </a:xfrm>
          <a:prstGeom prst="rect">
            <a:avLst/>
          </a:prstGeom>
          <a:noFill/>
          <a:ln>
            <a:noFill/>
          </a:ln>
        </p:spPr>
      </p:pic>
      <p:pic>
        <p:nvPicPr>
          <p:cNvPr id="308" name="Google Shape;308;p4"/>
          <p:cNvPicPr preferRelativeResize="0"/>
          <p:nvPr/>
        </p:nvPicPr>
        <p:blipFill rotWithShape="1">
          <a:blip r:embed="rId5">
            <a:alphaModFix/>
          </a:blip>
          <a:srcRect b="0" l="0" r="0" t="0"/>
          <a:stretch/>
        </p:blipFill>
        <p:spPr>
          <a:xfrm>
            <a:off x="10585826" y="1971234"/>
            <a:ext cx="1602997" cy="144270"/>
          </a:xfrm>
          <a:prstGeom prst="rect">
            <a:avLst/>
          </a:prstGeom>
          <a:noFill/>
          <a:ln>
            <a:noFill/>
          </a:ln>
        </p:spPr>
      </p:pic>
      <p:sp>
        <p:nvSpPr>
          <p:cNvPr id="309" name="Google Shape;309;p4"/>
          <p:cNvSpPr/>
          <p:nvPr/>
        </p:nvSpPr>
        <p:spPr>
          <a:xfrm>
            <a:off x="0" y="609600"/>
            <a:ext cx="10437812" cy="1368198"/>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
          <p:cNvSpPr/>
          <p:nvPr/>
        </p:nvSpPr>
        <p:spPr>
          <a:xfrm>
            <a:off x="10585827" y="609600"/>
            <a:ext cx="1602997" cy="13681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4"/>
          <p:cNvGrpSpPr/>
          <p:nvPr/>
        </p:nvGrpSpPr>
        <p:grpSpPr>
          <a:xfrm>
            <a:off x="-3176" y="0"/>
            <a:ext cx="12192000" cy="6858001"/>
            <a:chOff x="-3176" y="0"/>
            <a:chExt cx="12192000" cy="6858001"/>
          </a:xfrm>
        </p:grpSpPr>
        <p:sp>
          <p:nvSpPr>
            <p:cNvPr id="312" name="Google Shape;312;p4"/>
            <p:cNvSpPr/>
            <p:nvPr/>
          </p:nvSpPr>
          <p:spPr>
            <a:xfrm>
              <a:off x="0" y="0"/>
              <a:ext cx="12188824" cy="6858001"/>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id="313" name="Google Shape;313;p4"/>
            <p:cNvPicPr preferRelativeResize="0"/>
            <p:nvPr/>
          </p:nvPicPr>
          <p:blipFill rotWithShape="1">
            <a:blip r:embed="rId3">
              <a:alphaModFix amt="10000"/>
            </a:blip>
            <a:srcRect b="0" l="0" r="0" t="0"/>
            <a:stretch/>
          </p:blipFill>
          <p:spPr>
            <a:xfrm>
              <a:off x="-3176" y="0"/>
              <a:ext cx="12192000" cy="6858000"/>
            </a:xfrm>
            <a:prstGeom prst="rect">
              <a:avLst/>
            </a:prstGeom>
            <a:noFill/>
            <a:ln>
              <a:noFill/>
            </a:ln>
          </p:spPr>
        </p:pic>
      </p:grpSp>
      <p:pic>
        <p:nvPicPr>
          <p:cNvPr descr="A group of people walking on a sidewalk&#10;&#10;Description automatically generated with medium confidence" id="314" name="Google Shape;314;p4"/>
          <p:cNvPicPr preferRelativeResize="0"/>
          <p:nvPr>
            <p:ph idx="2" type="pic"/>
          </p:nvPr>
        </p:nvPicPr>
        <p:blipFill rotWithShape="1">
          <a:blip r:embed="rId6">
            <a:alphaModFix/>
          </a:blip>
          <a:srcRect b="0" l="28384" r="26432" t="0"/>
          <a:stretch/>
        </p:blipFill>
        <p:spPr>
          <a:xfrm>
            <a:off x="7547810" y="10"/>
            <a:ext cx="4641013" cy="6856310"/>
          </a:xfrm>
          <a:prstGeom prst="rect">
            <a:avLst/>
          </a:prstGeom>
          <a:noFill/>
          <a:ln>
            <a:noFill/>
          </a:ln>
        </p:spPr>
      </p:pic>
      <p:sp>
        <p:nvSpPr>
          <p:cNvPr id="315" name="Google Shape;315;p4"/>
          <p:cNvSpPr/>
          <p:nvPr/>
        </p:nvSpPr>
        <p:spPr>
          <a:xfrm>
            <a:off x="2" y="609600"/>
            <a:ext cx="7967048" cy="1368198"/>
          </a:xfrm>
          <a:prstGeom prst="rect">
            <a:avLst/>
          </a:prstGeom>
          <a:solidFill>
            <a:srgbClr val="FE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txBox="1"/>
          <p:nvPr>
            <p:ph type="title"/>
          </p:nvPr>
        </p:nvSpPr>
        <p:spPr>
          <a:xfrm>
            <a:off x="680321" y="753228"/>
            <a:ext cx="7087552" cy="1080938"/>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2"/>
              </a:buClr>
              <a:buSzPct val="100000"/>
              <a:buFont typeface="Century Gothic"/>
              <a:buNone/>
            </a:pPr>
            <a:r>
              <a:rPr lang="en-US"/>
              <a:t>Substance Abuse and Homelessness</a:t>
            </a:r>
            <a:endParaRPr/>
          </a:p>
        </p:txBody>
      </p:sp>
      <p:pic>
        <p:nvPicPr>
          <p:cNvPr id="317" name="Google Shape;317;p4"/>
          <p:cNvPicPr preferRelativeResize="0"/>
          <p:nvPr/>
        </p:nvPicPr>
        <p:blipFill rotWithShape="1">
          <a:blip r:embed="rId4">
            <a:alphaModFix/>
          </a:blip>
          <a:srcRect b="0" l="0" r="0" t="0"/>
          <a:stretch/>
        </p:blipFill>
        <p:spPr>
          <a:xfrm>
            <a:off x="2" y="1970240"/>
            <a:ext cx="7967048" cy="321164"/>
          </a:xfrm>
          <a:prstGeom prst="rect">
            <a:avLst/>
          </a:prstGeom>
          <a:noFill/>
          <a:ln>
            <a:noFill/>
          </a:ln>
        </p:spPr>
      </p:pic>
      <p:sp>
        <p:nvSpPr>
          <p:cNvPr id="318" name="Google Shape;318;p4"/>
          <p:cNvSpPr txBox="1"/>
          <p:nvPr>
            <p:ph idx="1" type="body"/>
          </p:nvPr>
        </p:nvSpPr>
        <p:spPr>
          <a:xfrm>
            <a:off x="680321" y="2201359"/>
            <a:ext cx="6423211" cy="4067193"/>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SzPct val="80000"/>
              <a:buNone/>
            </a:pPr>
            <a:r>
              <a:rPr lang="en-US" sz="2300"/>
              <a:t>Nationally </a:t>
            </a:r>
            <a:endParaRPr/>
          </a:p>
          <a:p>
            <a:pPr indent="-285775" lvl="1" marL="742950" rtl="0" algn="l">
              <a:spcBef>
                <a:spcPts val="1000"/>
              </a:spcBef>
              <a:spcAft>
                <a:spcPts val="0"/>
              </a:spcAft>
              <a:buSzPct val="79999"/>
              <a:buFont typeface="Arial"/>
              <a:buChar char="•"/>
            </a:pPr>
            <a:r>
              <a:rPr lang="en-US" sz="2100"/>
              <a:t>20 to 40% of homeless persons have a substance abuse issue </a:t>
            </a:r>
            <a:endParaRPr/>
          </a:p>
          <a:p>
            <a:pPr indent="0" lvl="0" marL="0" rtl="0" algn="l">
              <a:spcBef>
                <a:spcPts val="1000"/>
              </a:spcBef>
              <a:spcAft>
                <a:spcPts val="0"/>
              </a:spcAft>
              <a:buSzPct val="80000"/>
              <a:buNone/>
            </a:pPr>
            <a:r>
              <a:rPr lang="en-US" sz="2300"/>
              <a:t>In Nevada </a:t>
            </a:r>
            <a:endParaRPr/>
          </a:p>
          <a:p>
            <a:pPr indent="-285775" lvl="1" marL="742950" rtl="0" algn="l">
              <a:spcBef>
                <a:spcPts val="1000"/>
              </a:spcBef>
              <a:spcAft>
                <a:spcPts val="0"/>
              </a:spcAft>
              <a:buSzPct val="79999"/>
              <a:buFont typeface="Arial"/>
              <a:buChar char="•"/>
            </a:pPr>
            <a:r>
              <a:rPr lang="en-US" sz="2100"/>
              <a:t>Of the 74% of homeless who report a disabling condition, 36% report substance abuse</a:t>
            </a:r>
            <a:endParaRPr/>
          </a:p>
          <a:p>
            <a:pPr indent="0" lvl="0" marL="0" rtl="0" algn="l">
              <a:spcBef>
                <a:spcPts val="1000"/>
              </a:spcBef>
              <a:spcAft>
                <a:spcPts val="0"/>
              </a:spcAft>
              <a:buSzPct val="80000"/>
              <a:buNone/>
            </a:pPr>
            <a:r>
              <a:rPr lang="en-US" sz="2300"/>
              <a:t>Substance abuse and homelessness are            bi-directional</a:t>
            </a:r>
            <a:endParaRPr/>
          </a:p>
          <a:p>
            <a:pPr indent="-285775" lvl="1" marL="742950" rtl="0" algn="l">
              <a:spcBef>
                <a:spcPts val="1000"/>
              </a:spcBef>
              <a:spcAft>
                <a:spcPts val="0"/>
              </a:spcAft>
              <a:buSzPct val="79999"/>
              <a:buFont typeface="Arial"/>
              <a:buChar char="•"/>
            </a:pPr>
            <a:r>
              <a:rPr lang="en-US" sz="2100"/>
              <a:t>Chicken or the egg?</a:t>
            </a:r>
            <a:endParaRPr/>
          </a:p>
          <a:p>
            <a:pPr indent="-285775" lvl="1" marL="742950" rtl="0" algn="l">
              <a:spcBef>
                <a:spcPts val="1000"/>
              </a:spcBef>
              <a:spcAft>
                <a:spcPts val="0"/>
              </a:spcAft>
              <a:buSzPct val="79999"/>
              <a:buFont typeface="Arial"/>
              <a:buChar char="•"/>
            </a:pPr>
            <a:r>
              <a:rPr lang="en-US" sz="2100"/>
              <a:t>High ACEs scores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0" st="0"/>
                                            </p:txEl>
                                          </p:spTgt>
                                        </p:tgtEl>
                                        <p:attrNameLst>
                                          <p:attrName>style.visibility</p:attrName>
                                        </p:attrNameLst>
                                      </p:cBhvr>
                                      <p:to>
                                        <p:strVal val="visible"/>
                                      </p:to>
                                    </p:set>
                                    <p:animEffect filter="fade" transition="in">
                                      <p:cBhvr>
                                        <p:cTn dur="1250"/>
                                        <p:tgtEl>
                                          <p:spTgt spid="3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1" st="1"/>
                                            </p:txEl>
                                          </p:spTgt>
                                        </p:tgtEl>
                                        <p:attrNameLst>
                                          <p:attrName>style.visibility</p:attrName>
                                        </p:attrNameLst>
                                      </p:cBhvr>
                                      <p:to>
                                        <p:strVal val="visible"/>
                                      </p:to>
                                    </p:set>
                                    <p:animEffect filter="fade" transition="in">
                                      <p:cBhvr>
                                        <p:cTn dur="1250"/>
                                        <p:tgtEl>
                                          <p:spTgt spid="3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2" st="2"/>
                                            </p:txEl>
                                          </p:spTgt>
                                        </p:tgtEl>
                                        <p:attrNameLst>
                                          <p:attrName>style.visibility</p:attrName>
                                        </p:attrNameLst>
                                      </p:cBhvr>
                                      <p:to>
                                        <p:strVal val="visible"/>
                                      </p:to>
                                    </p:set>
                                    <p:animEffect filter="fade" transition="in">
                                      <p:cBhvr>
                                        <p:cTn dur="1250"/>
                                        <p:tgtEl>
                                          <p:spTgt spid="3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3" st="3"/>
                                            </p:txEl>
                                          </p:spTgt>
                                        </p:tgtEl>
                                        <p:attrNameLst>
                                          <p:attrName>style.visibility</p:attrName>
                                        </p:attrNameLst>
                                      </p:cBhvr>
                                      <p:to>
                                        <p:strVal val="visible"/>
                                      </p:to>
                                    </p:set>
                                    <p:animEffect filter="fade" transition="in">
                                      <p:cBhvr>
                                        <p:cTn dur="1250"/>
                                        <p:tgtEl>
                                          <p:spTgt spid="3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4" st="4"/>
                                            </p:txEl>
                                          </p:spTgt>
                                        </p:tgtEl>
                                        <p:attrNameLst>
                                          <p:attrName>style.visibility</p:attrName>
                                        </p:attrNameLst>
                                      </p:cBhvr>
                                      <p:to>
                                        <p:strVal val="visible"/>
                                      </p:to>
                                    </p:set>
                                    <p:animEffect filter="fade" transition="in">
                                      <p:cBhvr>
                                        <p:cTn dur="1250"/>
                                        <p:tgtEl>
                                          <p:spTgt spid="3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5" st="5"/>
                                            </p:txEl>
                                          </p:spTgt>
                                        </p:tgtEl>
                                        <p:attrNameLst>
                                          <p:attrName>style.visibility</p:attrName>
                                        </p:attrNameLst>
                                      </p:cBhvr>
                                      <p:to>
                                        <p:strVal val="visible"/>
                                      </p:to>
                                    </p:set>
                                    <p:animEffect filter="fade" transition="in">
                                      <p:cBhvr>
                                        <p:cTn dur="1250"/>
                                        <p:tgtEl>
                                          <p:spTgt spid="3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xEl>
                                              <p:pRg end="6" st="6"/>
                                            </p:txEl>
                                          </p:spTgt>
                                        </p:tgtEl>
                                        <p:attrNameLst>
                                          <p:attrName>style.visibility</p:attrName>
                                        </p:attrNameLst>
                                      </p:cBhvr>
                                      <p:to>
                                        <p:strVal val="visible"/>
                                      </p:to>
                                    </p:set>
                                    <p:animEffect filter="fade" transition="in">
                                      <p:cBhvr>
                                        <p:cTn dur="1250"/>
                                        <p:tgtEl>
                                          <p:spTgt spid="31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pic>
        <p:nvPicPr>
          <p:cNvPr id="323" name="Google Shape;323;p5"/>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324" name="Google Shape;324;p5"/>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325" name="Google Shape;325;p5"/>
          <p:cNvSpPr/>
          <p:nvPr/>
        </p:nvSpPr>
        <p:spPr>
          <a:xfrm>
            <a:off x="8609012" y="1676400"/>
            <a:ext cx="2819400" cy="2819400"/>
          </a:xfrm>
          <a:prstGeom prst="ellipse">
            <a:avLst/>
          </a:prstGeom>
          <a:gradFill>
            <a:gsLst>
              <a:gs pos="0">
                <a:srgbClr val="EEEAE8">
                  <a:alpha val="6666"/>
                </a:srgbClr>
              </a:gs>
              <a:gs pos="36000">
                <a:srgbClr val="EEEAE8">
                  <a:alpha val="5882"/>
                </a:srgbClr>
              </a:gs>
              <a:gs pos="69000">
                <a:srgbClr val="EEEAE8">
                  <a:alpha val="0"/>
                </a:srgbClr>
              </a:gs>
              <a:gs pos="100000">
                <a:srgbClr val="EEEAE8">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 name="Google Shape;326;p5"/>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327" name="Google Shape;327;p5"/>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328" name="Google Shape;328;p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
          <p:cNvSpPr/>
          <p:nvPr/>
        </p:nvSpPr>
        <p:spPr>
          <a:xfrm>
            <a:off x="0" y="0"/>
            <a:ext cx="12192000" cy="6858000"/>
          </a:xfrm>
          <a:prstGeom prst="rect">
            <a:avLst/>
          </a:prstGeom>
          <a:blipFill rotWithShape="1">
            <a:blip r:embed="rId8">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0" name="Google Shape;330;p5"/>
          <p:cNvSpPr txBox="1"/>
          <p:nvPr>
            <p:ph type="title"/>
          </p:nvPr>
        </p:nvSpPr>
        <p:spPr>
          <a:xfrm>
            <a:off x="648930" y="629266"/>
            <a:ext cx="6188190" cy="16223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EBEBEB"/>
              </a:buClr>
              <a:buSzPts val="4200"/>
              <a:buFont typeface="Century Gothic"/>
              <a:buNone/>
            </a:pPr>
            <a:r>
              <a:rPr lang="en-US">
                <a:solidFill>
                  <a:srgbClr val="EBEBEB"/>
                </a:solidFill>
              </a:rPr>
              <a:t>Substance Abuse and Homelessness</a:t>
            </a:r>
            <a:endParaRPr/>
          </a:p>
        </p:txBody>
      </p:sp>
      <p:sp>
        <p:nvSpPr>
          <p:cNvPr id="331" name="Google Shape;331;p5"/>
          <p:cNvSpPr txBox="1"/>
          <p:nvPr>
            <p:ph idx="1" type="body"/>
          </p:nvPr>
        </p:nvSpPr>
        <p:spPr>
          <a:xfrm>
            <a:off x="648930" y="2438400"/>
            <a:ext cx="6188189" cy="378541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n-US">
                <a:solidFill>
                  <a:srgbClr val="FFFFFF"/>
                </a:solidFill>
              </a:rPr>
              <a:t>Substance use may be viewed as necessary to be accepted on the street</a:t>
            </a:r>
            <a:endParaRPr/>
          </a:p>
          <a:p>
            <a:pPr indent="-342900" lvl="0" marL="342900" rtl="0" algn="l">
              <a:spcBef>
                <a:spcPts val="1000"/>
              </a:spcBef>
              <a:spcAft>
                <a:spcPts val="0"/>
              </a:spcAft>
              <a:buSzPts val="1600"/>
              <a:buChar char="►"/>
            </a:pPr>
            <a:r>
              <a:rPr lang="en-US">
                <a:solidFill>
                  <a:srgbClr val="FFFFFF"/>
                </a:solidFill>
              </a:rPr>
              <a:t>Motivation to stop may be low</a:t>
            </a:r>
            <a:endParaRPr/>
          </a:p>
          <a:p>
            <a:pPr indent="-342900" lvl="0" marL="342900" rtl="0" algn="l">
              <a:spcBef>
                <a:spcPts val="1000"/>
              </a:spcBef>
              <a:spcAft>
                <a:spcPts val="0"/>
              </a:spcAft>
              <a:buSzPts val="1600"/>
              <a:buChar char="►"/>
            </a:pPr>
            <a:r>
              <a:rPr lang="en-US">
                <a:solidFill>
                  <a:srgbClr val="FFFFFF"/>
                </a:solidFill>
              </a:rPr>
              <a:t>Without positive social support network, recovering from substance abuse is extremely difficult</a:t>
            </a:r>
            <a:endParaRPr/>
          </a:p>
          <a:p>
            <a:pPr indent="-342900" lvl="0" marL="342900" rtl="0" algn="l">
              <a:spcBef>
                <a:spcPts val="1000"/>
              </a:spcBef>
              <a:spcAft>
                <a:spcPts val="0"/>
              </a:spcAft>
              <a:buSzPts val="1600"/>
              <a:buChar char="►"/>
            </a:pPr>
            <a:r>
              <a:rPr lang="en-US">
                <a:solidFill>
                  <a:srgbClr val="FFFFFF"/>
                </a:solidFill>
              </a:rPr>
              <a:t>Temptation – widely accessible substances in close proximity</a:t>
            </a:r>
            <a:endParaRPr/>
          </a:p>
          <a:p>
            <a:pPr indent="-342900" lvl="0" marL="342900" rtl="0" algn="l">
              <a:spcBef>
                <a:spcPts val="1000"/>
              </a:spcBef>
              <a:spcAft>
                <a:spcPts val="0"/>
              </a:spcAft>
              <a:buSzPts val="1600"/>
              <a:buChar char="►"/>
            </a:pPr>
            <a:r>
              <a:rPr lang="en-US">
                <a:solidFill>
                  <a:srgbClr val="FFFFFF"/>
                </a:solidFill>
              </a:rPr>
              <a:t>Co-occurring trauma and/or mental illness and/or pain issues</a:t>
            </a:r>
            <a:endParaRPr/>
          </a:p>
        </p:txBody>
      </p:sp>
      <p:sp>
        <p:nvSpPr>
          <p:cNvPr id="332" name="Google Shape;332;p5"/>
          <p:cNvSpPr/>
          <p:nvPr/>
        </p:nvSpPr>
        <p:spPr>
          <a:xfrm>
            <a:off x="7015974"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dk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10;" id="333" name="Google Shape;333;p5"/>
          <p:cNvPicPr preferRelativeResize="0"/>
          <p:nvPr>
            <p:ph idx="2" type="pic"/>
          </p:nvPr>
        </p:nvPicPr>
        <p:blipFill rotWithShape="1">
          <a:blip r:embed="rId9">
            <a:alphaModFix/>
          </a:blip>
          <a:srcRect b="-2" l="28248" r="23444" t="0"/>
          <a:stretch/>
        </p:blipFill>
        <p:spPr>
          <a:xfrm>
            <a:off x="7229175" y="1"/>
            <a:ext cx="4963245" cy="6858001"/>
          </a:xfrm>
          <a:prstGeom prst="rect">
            <a:avLst/>
          </a:prstGeom>
          <a:noFill/>
          <a:ln>
            <a:noFill/>
          </a:ln>
          <a:effectLst>
            <a:outerShdw blurRad="76200" rotWithShape="0" algn="tl" dir="5040000" dist="63500">
              <a:srgbClr val="000000">
                <a:alpha val="40784"/>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animEffect filter="fade" transition="in">
                                      <p:cBhvr>
                                        <p:cTn dur="1250"/>
                                        <p:tgtEl>
                                          <p:spTgt spid="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1" st="1"/>
                                            </p:txEl>
                                          </p:spTgt>
                                        </p:tgtEl>
                                        <p:attrNameLst>
                                          <p:attrName>style.visibility</p:attrName>
                                        </p:attrNameLst>
                                      </p:cBhvr>
                                      <p:to>
                                        <p:strVal val="visible"/>
                                      </p:to>
                                    </p:set>
                                    <p:animEffect filter="fade" transition="in">
                                      <p:cBhvr>
                                        <p:cTn dur="1250"/>
                                        <p:tgtEl>
                                          <p:spTgt spid="3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2" st="2"/>
                                            </p:txEl>
                                          </p:spTgt>
                                        </p:tgtEl>
                                        <p:attrNameLst>
                                          <p:attrName>style.visibility</p:attrName>
                                        </p:attrNameLst>
                                      </p:cBhvr>
                                      <p:to>
                                        <p:strVal val="visible"/>
                                      </p:to>
                                    </p:set>
                                    <p:animEffect filter="fade" transition="in">
                                      <p:cBhvr>
                                        <p:cTn dur="1250"/>
                                        <p:tgtEl>
                                          <p:spTgt spid="3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3" st="3"/>
                                            </p:txEl>
                                          </p:spTgt>
                                        </p:tgtEl>
                                        <p:attrNameLst>
                                          <p:attrName>style.visibility</p:attrName>
                                        </p:attrNameLst>
                                      </p:cBhvr>
                                      <p:to>
                                        <p:strVal val="visible"/>
                                      </p:to>
                                    </p:set>
                                    <p:animEffect filter="fade" transition="in">
                                      <p:cBhvr>
                                        <p:cTn dur="1250"/>
                                        <p:tgtEl>
                                          <p:spTgt spid="33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xEl>
                                              <p:pRg end="4" st="4"/>
                                            </p:txEl>
                                          </p:spTgt>
                                        </p:tgtEl>
                                        <p:attrNameLst>
                                          <p:attrName>style.visibility</p:attrName>
                                        </p:attrNameLst>
                                      </p:cBhvr>
                                      <p:to>
                                        <p:strVal val="visible"/>
                                      </p:to>
                                    </p:set>
                                    <p:animEffect filter="fade" transition="in">
                                      <p:cBhvr>
                                        <p:cTn dur="1250"/>
                                        <p:tgtEl>
                                          <p:spTgt spid="33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6"/>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39" name="Google Shape;339;p6"/>
          <p:cNvSpPr txBox="1"/>
          <p:nvPr>
            <p:ph type="ctrTitle"/>
          </p:nvPr>
        </p:nvSpPr>
        <p:spPr>
          <a:xfrm>
            <a:off x="4872012" y="1447800"/>
            <a:ext cx="5222325" cy="3329581"/>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EBEBEB"/>
              </a:buClr>
              <a:buSzPts val="7200"/>
              <a:buFont typeface="Century Gothic"/>
              <a:buNone/>
            </a:pPr>
            <a:r>
              <a:rPr lang="en-US">
                <a:solidFill>
                  <a:srgbClr val="EBEBEB"/>
                </a:solidFill>
              </a:rPr>
              <a:t>Alcohol Trends</a:t>
            </a:r>
            <a:endParaRPr/>
          </a:p>
        </p:txBody>
      </p:sp>
      <p:sp>
        <p:nvSpPr>
          <p:cNvPr id="340" name="Google Shape;340;p6"/>
          <p:cNvSpPr/>
          <p:nvPr/>
        </p:nvSpPr>
        <p:spPr>
          <a:xfrm flipH="1">
            <a:off x="4135692" y="-1"/>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41" name="Google Shape;341;p6"/>
          <p:cNvSpPr/>
          <p:nvPr/>
        </p:nvSpPr>
        <p:spPr>
          <a:xfrm>
            <a:off x="0" y="0"/>
            <a:ext cx="4481964" cy="6858000"/>
          </a:xfrm>
          <a:custGeom>
            <a:rect b="b" l="l" r="r" t="t"/>
            <a:pathLst>
              <a:path extrusionOk="0" h="6858000" w="4481964">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42" name="Google Shape;342;p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hampagne Glasses" id="343" name="Google Shape;343;p6"/>
          <p:cNvPicPr preferRelativeResize="0"/>
          <p:nvPr/>
        </p:nvPicPr>
        <p:blipFill rotWithShape="1">
          <a:blip r:embed="rId4">
            <a:alphaModFix/>
          </a:blip>
          <a:srcRect b="0" l="0" r="0" t="0"/>
          <a:stretch/>
        </p:blipFill>
        <p:spPr>
          <a:xfrm>
            <a:off x="647240" y="2074882"/>
            <a:ext cx="2936836" cy="2936836"/>
          </a:xfrm>
          <a:prstGeom prst="rect">
            <a:avLst/>
          </a:prstGeom>
          <a:noFill/>
          <a:ln>
            <a:noFill/>
          </a:ln>
        </p:spPr>
      </p:pic>
      <p:pic>
        <p:nvPicPr>
          <p:cNvPr descr="A picture containing graphics, orange, creativity&#10;&#10;Description automatically generated" id="344" name="Google Shape;344;p6"/>
          <p:cNvPicPr preferRelativeResize="0"/>
          <p:nvPr/>
        </p:nvPicPr>
        <p:blipFill rotWithShape="1">
          <a:blip r:embed="rId5">
            <a:alphaModFix/>
          </a:blip>
          <a:srcRect b="0" l="0" r="0" t="0"/>
          <a:stretch/>
        </p:blipFill>
        <p:spPr>
          <a:xfrm>
            <a:off x="10471464" y="347818"/>
            <a:ext cx="618495" cy="4473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2"/>
              </a:buClr>
              <a:buSzPts val="4200"/>
              <a:buFont typeface="Century Gothic"/>
              <a:buNone/>
            </a:pPr>
            <a:r>
              <a:rPr lang="en-US"/>
              <a:t>Alcohol &amp; Homelessness</a:t>
            </a:r>
            <a:endParaRPr/>
          </a:p>
        </p:txBody>
      </p:sp>
      <p:sp>
        <p:nvSpPr>
          <p:cNvPr id="351" name="Google Shape;351;p7"/>
          <p:cNvSpPr txBox="1"/>
          <p:nvPr>
            <p:ph idx="1" type="body"/>
          </p:nvPr>
        </p:nvSpPr>
        <p:spPr>
          <a:xfrm>
            <a:off x="539434" y="2543313"/>
            <a:ext cx="3079773" cy="576262"/>
          </a:xfrm>
          <a:prstGeom prst="rect">
            <a:avLst/>
          </a:prstGeom>
          <a:solidFill>
            <a:srgbClr val="50433A"/>
          </a:solidFill>
          <a:ln>
            <a:noFill/>
          </a:ln>
        </p:spPr>
        <p:txBody>
          <a:bodyPr anchorCtr="0" anchor="b" bIns="45700" lIns="91425" spcFirstLastPara="1" rIns="91425" wrap="square" tIns="45700">
            <a:noAutofit/>
          </a:bodyPr>
          <a:lstStyle/>
          <a:p>
            <a:pPr indent="0" lvl="0" marL="0" rtl="0" algn="ctr">
              <a:spcBef>
                <a:spcPts val="0"/>
              </a:spcBef>
              <a:spcAft>
                <a:spcPts val="0"/>
              </a:spcAft>
              <a:buSzPts val="1920"/>
              <a:buNone/>
            </a:pPr>
            <a:r>
              <a:rPr lang="en-US"/>
              <a:t>Cheap</a:t>
            </a:r>
            <a:endParaRPr/>
          </a:p>
        </p:txBody>
      </p:sp>
      <p:sp>
        <p:nvSpPr>
          <p:cNvPr id="352" name="Google Shape;352;p7"/>
          <p:cNvSpPr txBox="1"/>
          <p:nvPr>
            <p:ph idx="3" type="body"/>
          </p:nvPr>
        </p:nvSpPr>
        <p:spPr>
          <a:xfrm>
            <a:off x="4157712" y="2497059"/>
            <a:ext cx="3079773" cy="576262"/>
          </a:xfrm>
          <a:prstGeom prst="rect">
            <a:avLst/>
          </a:prstGeom>
          <a:solidFill>
            <a:srgbClr val="50433A"/>
          </a:solidFill>
          <a:ln>
            <a:noFill/>
          </a:ln>
        </p:spPr>
        <p:txBody>
          <a:bodyPr anchorCtr="0" anchor="b" bIns="45700" lIns="91425" spcFirstLastPara="1" rIns="91425" wrap="square" tIns="45700">
            <a:noAutofit/>
          </a:bodyPr>
          <a:lstStyle/>
          <a:p>
            <a:pPr indent="0" lvl="0" marL="0" rtl="0" algn="ctr">
              <a:spcBef>
                <a:spcPts val="0"/>
              </a:spcBef>
              <a:spcAft>
                <a:spcPts val="0"/>
              </a:spcAft>
              <a:buSzPts val="1920"/>
              <a:buNone/>
            </a:pPr>
            <a:r>
              <a:rPr lang="en-US"/>
              <a:t>Accessible</a:t>
            </a:r>
            <a:endParaRPr/>
          </a:p>
        </p:txBody>
      </p:sp>
      <p:sp>
        <p:nvSpPr>
          <p:cNvPr id="353" name="Google Shape;353;p7"/>
          <p:cNvSpPr txBox="1"/>
          <p:nvPr>
            <p:ph idx="5" type="body"/>
          </p:nvPr>
        </p:nvSpPr>
        <p:spPr>
          <a:xfrm>
            <a:off x="7775990" y="2497059"/>
            <a:ext cx="3201252" cy="576262"/>
          </a:xfrm>
          <a:prstGeom prst="rect">
            <a:avLst/>
          </a:prstGeom>
          <a:solidFill>
            <a:srgbClr val="50433A"/>
          </a:solidFill>
          <a:ln>
            <a:noFill/>
          </a:ln>
        </p:spPr>
        <p:txBody>
          <a:bodyPr anchorCtr="0" anchor="b" bIns="45700" lIns="91425" spcFirstLastPara="1" rIns="91425" wrap="square" tIns="45700">
            <a:noAutofit/>
          </a:bodyPr>
          <a:lstStyle/>
          <a:p>
            <a:pPr indent="0" lvl="0" marL="0" rtl="0" algn="ctr">
              <a:spcBef>
                <a:spcPts val="0"/>
              </a:spcBef>
              <a:spcAft>
                <a:spcPts val="0"/>
              </a:spcAft>
              <a:buSzPts val="1920"/>
              <a:buNone/>
            </a:pPr>
            <a:r>
              <a:rPr lang="en-US"/>
              <a:t>Legal</a:t>
            </a:r>
            <a:endParaRPr/>
          </a:p>
        </p:txBody>
      </p:sp>
      <p:sp>
        <p:nvSpPr>
          <p:cNvPr id="354" name="Google Shape;354;p7"/>
          <p:cNvSpPr txBox="1"/>
          <p:nvPr/>
        </p:nvSpPr>
        <p:spPr>
          <a:xfrm>
            <a:off x="1450150" y="4685238"/>
            <a:ext cx="9527100" cy="1323600"/>
          </a:xfrm>
          <a:prstGeom prst="rect">
            <a:avLst/>
          </a:prstGeom>
          <a:noFill/>
          <a:ln>
            <a:noFill/>
          </a:ln>
        </p:spPr>
        <p:txBody>
          <a:bodyPr anchorCtr="0" anchor="t" bIns="45700" lIns="91425" spcFirstLastPara="1" rIns="91425" wrap="square" tIns="45700">
            <a:spAutoFit/>
          </a:bodyPr>
          <a:lstStyle/>
          <a:p>
            <a:pPr indent="-330200" lvl="0" marL="457200" marR="0" rtl="0" algn="ctr">
              <a:spcBef>
                <a:spcPts val="0"/>
              </a:spcBef>
              <a:spcAft>
                <a:spcPts val="0"/>
              </a:spcAft>
              <a:buClr>
                <a:srgbClr val="666666"/>
              </a:buClr>
              <a:buSzPts val="1600"/>
              <a:buFont typeface="Helvetica Neue"/>
              <a:buChar char="●"/>
            </a:pPr>
            <a:r>
              <a:rPr b="0" i="0" lang="en-US" sz="1600">
                <a:solidFill>
                  <a:srgbClr val="666666"/>
                </a:solidFill>
                <a:latin typeface="Helvetica Neue"/>
                <a:ea typeface="Helvetica Neue"/>
                <a:cs typeface="Helvetica Neue"/>
                <a:sym typeface="Helvetica Neue"/>
              </a:rPr>
              <a:t>Addictive</a:t>
            </a:r>
            <a:endParaRPr b="0" i="0" sz="1600">
              <a:solidFill>
                <a:srgbClr val="666666"/>
              </a:solidFill>
              <a:latin typeface="Helvetica Neue"/>
              <a:ea typeface="Helvetica Neue"/>
              <a:cs typeface="Helvetica Neue"/>
              <a:sym typeface="Helvetica Neue"/>
            </a:endParaRPr>
          </a:p>
          <a:p>
            <a:pPr indent="-330200" lvl="0" marL="457200" marR="0" rtl="0" algn="ctr">
              <a:spcBef>
                <a:spcPts val="0"/>
              </a:spcBef>
              <a:spcAft>
                <a:spcPts val="0"/>
              </a:spcAft>
              <a:buClr>
                <a:srgbClr val="666666"/>
              </a:buClr>
              <a:buSzPts val="1600"/>
              <a:buFont typeface="Helvetica Neue"/>
              <a:buChar char="●"/>
            </a:pPr>
            <a:r>
              <a:rPr lang="en-US" sz="1600">
                <a:solidFill>
                  <a:srgbClr val="666666"/>
                </a:solidFill>
                <a:latin typeface="Helvetica Neue"/>
                <a:ea typeface="Helvetica Neue"/>
                <a:cs typeface="Helvetica Neue"/>
                <a:sym typeface="Helvetica Neue"/>
              </a:rPr>
              <a:t>M</a:t>
            </a:r>
            <a:r>
              <a:rPr b="0" i="0" lang="en-US" sz="1600">
                <a:solidFill>
                  <a:srgbClr val="666666"/>
                </a:solidFill>
                <a:latin typeface="Helvetica Neue"/>
                <a:ea typeface="Helvetica Neue"/>
                <a:cs typeface="Helvetica Neue"/>
                <a:sym typeface="Helvetica Neue"/>
              </a:rPr>
              <a:t>ay exacerbate underlying mental or physical health problems, </a:t>
            </a:r>
            <a:endParaRPr b="0" i="0" sz="1600">
              <a:solidFill>
                <a:srgbClr val="666666"/>
              </a:solidFill>
              <a:latin typeface="Helvetica Neue"/>
              <a:ea typeface="Helvetica Neue"/>
              <a:cs typeface="Helvetica Neue"/>
              <a:sym typeface="Helvetica Neue"/>
            </a:endParaRPr>
          </a:p>
          <a:p>
            <a:pPr indent="-330200" lvl="0" marL="457200" marR="0" rtl="0" algn="ctr">
              <a:spcBef>
                <a:spcPts val="0"/>
              </a:spcBef>
              <a:spcAft>
                <a:spcPts val="0"/>
              </a:spcAft>
              <a:buClr>
                <a:srgbClr val="666666"/>
              </a:buClr>
              <a:buSzPts val="1600"/>
              <a:buFont typeface="Helvetica Neue"/>
              <a:buChar char="●"/>
            </a:pPr>
            <a:r>
              <a:rPr lang="en-US" sz="1600">
                <a:solidFill>
                  <a:srgbClr val="666666"/>
                </a:solidFill>
                <a:latin typeface="Helvetica Neue"/>
                <a:ea typeface="Helvetica Neue"/>
                <a:cs typeface="Helvetica Neue"/>
                <a:sym typeface="Helvetica Neue"/>
              </a:rPr>
              <a:t>M</a:t>
            </a:r>
            <a:r>
              <a:rPr b="0" i="0" lang="en-US" sz="1600">
                <a:solidFill>
                  <a:srgbClr val="666666"/>
                </a:solidFill>
                <a:latin typeface="Helvetica Neue"/>
                <a:ea typeface="Helvetica Neue"/>
                <a:cs typeface="Helvetica Neue"/>
                <a:sym typeface="Helvetica Neue"/>
              </a:rPr>
              <a:t>ay create new physical health problems </a:t>
            </a:r>
            <a:endParaRPr b="0" i="0" sz="1600">
              <a:solidFill>
                <a:srgbClr val="666666"/>
              </a:solidFill>
              <a:latin typeface="Helvetica Neue"/>
              <a:ea typeface="Helvetica Neue"/>
              <a:cs typeface="Helvetica Neue"/>
              <a:sym typeface="Helvetica Neue"/>
            </a:endParaRPr>
          </a:p>
          <a:p>
            <a:pPr indent="-330200" lvl="0" marL="457200" marR="0" rtl="0" algn="ctr">
              <a:spcBef>
                <a:spcPts val="0"/>
              </a:spcBef>
              <a:spcAft>
                <a:spcPts val="0"/>
              </a:spcAft>
              <a:buClr>
                <a:srgbClr val="666666"/>
              </a:buClr>
              <a:buSzPts val="1600"/>
              <a:buFont typeface="Helvetica Neue"/>
              <a:buChar char="●"/>
            </a:pPr>
            <a:r>
              <a:rPr lang="en-US" sz="1600">
                <a:solidFill>
                  <a:srgbClr val="666666"/>
                </a:solidFill>
                <a:latin typeface="Helvetica Neue"/>
                <a:ea typeface="Helvetica Neue"/>
                <a:cs typeface="Helvetica Neue"/>
                <a:sym typeface="Helvetica Neue"/>
              </a:rPr>
              <a:t>C</a:t>
            </a:r>
            <a:r>
              <a:rPr b="0" i="0" lang="en-US" sz="1600">
                <a:solidFill>
                  <a:srgbClr val="666666"/>
                </a:solidFill>
                <a:latin typeface="Helvetica Neue"/>
                <a:ea typeface="Helvetica Neue"/>
                <a:cs typeface="Helvetica Neue"/>
                <a:sym typeface="Helvetica Neue"/>
              </a:rPr>
              <a:t>an be dangerous to discontinue</a:t>
            </a:r>
            <a:endParaRPr sz="1600">
              <a:solidFill>
                <a:srgbClr val="666666"/>
              </a:solidFill>
              <a:latin typeface="Helvetica Neue"/>
              <a:ea typeface="Helvetica Neue"/>
              <a:cs typeface="Helvetica Neue"/>
              <a:sym typeface="Helvetica Neue"/>
            </a:endParaRPr>
          </a:p>
          <a:p>
            <a:pPr indent="-330200" lvl="0" marL="457200" marR="0" rtl="0" algn="ctr">
              <a:spcBef>
                <a:spcPts val="0"/>
              </a:spcBef>
              <a:spcAft>
                <a:spcPts val="0"/>
              </a:spcAft>
              <a:buClr>
                <a:srgbClr val="666666"/>
              </a:buClr>
              <a:buSzPts val="1600"/>
              <a:buFont typeface="Helvetica Neue"/>
              <a:buChar char="●"/>
            </a:pPr>
            <a:r>
              <a:rPr lang="en-US" sz="1600">
                <a:solidFill>
                  <a:srgbClr val="666666"/>
                </a:solidFill>
                <a:latin typeface="Helvetica Neue"/>
                <a:ea typeface="Helvetica Neue"/>
                <a:cs typeface="Helvetica Neue"/>
                <a:sym typeface="Helvetica Neue"/>
              </a:rPr>
              <a:t>T</a:t>
            </a:r>
            <a:r>
              <a:rPr b="0" i="0" lang="en-US" sz="1600">
                <a:solidFill>
                  <a:srgbClr val="666666"/>
                </a:solidFill>
                <a:latin typeface="Helvetica Neue"/>
                <a:ea typeface="Helvetica Neue"/>
                <a:cs typeface="Helvetica Neue"/>
                <a:sym typeface="Helvetica Neue"/>
              </a:rPr>
              <a:t>olerance builds</a:t>
            </a:r>
            <a:endParaRPr sz="1600">
              <a:solidFill>
                <a:srgbClr val="666666"/>
              </a:solidFill>
              <a:latin typeface="Helvetica Neue"/>
              <a:ea typeface="Helvetica Neue"/>
              <a:cs typeface="Helvetica Neue"/>
              <a:sym typeface="Helvetica Neue"/>
            </a:endParaRPr>
          </a:p>
        </p:txBody>
      </p:sp>
      <p:sp>
        <p:nvSpPr>
          <p:cNvPr id="355" name="Google Shape;355;p7"/>
          <p:cNvSpPr txBox="1"/>
          <p:nvPr/>
        </p:nvSpPr>
        <p:spPr>
          <a:xfrm>
            <a:off x="3489785" y="3429000"/>
            <a:ext cx="5212430" cy="576262"/>
          </a:xfrm>
          <a:prstGeom prst="rect">
            <a:avLst/>
          </a:prstGeom>
          <a:solidFill>
            <a:srgbClr val="50433A"/>
          </a:solid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4F1F0"/>
              </a:buClr>
              <a:buSzPts val="1920"/>
              <a:buFont typeface="Noto Sans Symbols"/>
              <a:buNone/>
            </a:pPr>
            <a:r>
              <a:rPr b="0" i="0" lang="en-US" sz="2400">
                <a:solidFill>
                  <a:srgbClr val="F4F1F0"/>
                </a:solidFill>
                <a:latin typeface="Century Gothic"/>
                <a:ea typeface="Century Gothic"/>
                <a:cs typeface="Century Gothic"/>
                <a:sym typeface="Century Gothic"/>
              </a:rPr>
              <a:t>Effective for Self-Medicating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descr="Pregnant woman holding stomach" id="361" name="Google Shape;361;p8"/>
          <p:cNvPicPr preferRelativeResize="0"/>
          <p:nvPr/>
        </p:nvPicPr>
        <p:blipFill rotWithShape="1">
          <a:blip r:embed="rId3">
            <a:alphaModFix/>
          </a:blip>
          <a:srcRect b="0" l="0" r="0" t="0"/>
          <a:stretch/>
        </p:blipFill>
        <p:spPr>
          <a:xfrm>
            <a:off x="1209255" y="122864"/>
            <a:ext cx="10982746" cy="6735136"/>
          </a:xfrm>
          <a:prstGeom prst="rect">
            <a:avLst/>
          </a:prstGeom>
          <a:noFill/>
          <a:ln>
            <a:noFill/>
          </a:ln>
        </p:spPr>
      </p:pic>
      <p:sp>
        <p:nvSpPr>
          <p:cNvPr id="362" name="Google Shape;362;p8"/>
          <p:cNvSpPr txBox="1"/>
          <p:nvPr>
            <p:ph type="title"/>
          </p:nvPr>
        </p:nvSpPr>
        <p:spPr>
          <a:xfrm>
            <a:off x="1173314" y="685580"/>
            <a:ext cx="10265666" cy="7078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060"/>
              </a:buClr>
              <a:buSzPts val="4400"/>
              <a:buFont typeface="Century Gothic"/>
              <a:buNone/>
            </a:pPr>
            <a:r>
              <a:rPr lang="en-US" sz="4400">
                <a:solidFill>
                  <a:srgbClr val="002060"/>
                </a:solidFill>
              </a:rPr>
              <a:t>Alcohol </a:t>
            </a:r>
            <a:r>
              <a:rPr lang="en-US" sz="4200">
                <a:solidFill>
                  <a:srgbClr val="002060"/>
                </a:solidFill>
              </a:rPr>
              <a:t>and pregnancy</a:t>
            </a:r>
            <a:endParaRPr/>
          </a:p>
        </p:txBody>
      </p:sp>
      <p:grpSp>
        <p:nvGrpSpPr>
          <p:cNvPr id="363" name="Google Shape;363;p8"/>
          <p:cNvGrpSpPr/>
          <p:nvPr/>
        </p:nvGrpSpPr>
        <p:grpSpPr>
          <a:xfrm>
            <a:off x="549275" y="2667001"/>
            <a:ext cx="5775325" cy="3503604"/>
            <a:chOff x="0" y="0"/>
            <a:chExt cx="5775325" cy="3503604"/>
          </a:xfrm>
        </p:grpSpPr>
        <p:sp>
          <p:nvSpPr>
            <p:cNvPr id="364" name="Google Shape;364;p8"/>
            <p:cNvSpPr/>
            <p:nvPr/>
          </p:nvSpPr>
          <p:spPr>
            <a:xfrm>
              <a:off x="0" y="0"/>
              <a:ext cx="5775325" cy="1589946"/>
            </a:xfrm>
            <a:prstGeom prst="roundRect">
              <a:avLst>
                <a:gd fmla="val 10000" name="adj"/>
              </a:avLst>
            </a:prstGeom>
            <a:solidFill>
              <a:schemeClr val="dk1"/>
            </a:solidFill>
            <a:ln cap="rnd" cmpd="sng" w="19050">
              <a:solidFill>
                <a:srgbClr val="B46B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8"/>
            <p:cNvSpPr txBox="1"/>
            <p:nvPr/>
          </p:nvSpPr>
          <p:spPr>
            <a:xfrm>
              <a:off x="1379288" y="0"/>
              <a:ext cx="4396036" cy="158994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1 IN 7</a:t>
              </a:r>
              <a:endParaRPr/>
            </a:p>
            <a:p>
              <a:pPr indent="-228600" lvl="1" marL="228600" marR="0" rtl="0" algn="l">
                <a:lnSpc>
                  <a:spcPct val="90000"/>
                </a:lnSpc>
                <a:spcBef>
                  <a:spcPts val="840"/>
                </a:spcBef>
                <a:spcAft>
                  <a:spcPts val="0"/>
                </a:spcAft>
                <a:buClr>
                  <a:schemeClr val="lt1"/>
                </a:buClr>
                <a:buSzPts val="2400"/>
                <a:buFont typeface="Arial"/>
                <a:buChar char="•"/>
              </a:pPr>
              <a:r>
                <a:rPr b="0" i="0" lang="en-US" sz="2400" u="none" cap="none" strike="noStrike">
                  <a:solidFill>
                    <a:schemeClr val="lt1"/>
                  </a:solidFill>
                  <a:latin typeface="Arial"/>
                  <a:ea typeface="Arial"/>
                  <a:cs typeface="Arial"/>
                  <a:sym typeface="Arial"/>
                </a:rPr>
                <a:t>Any alcohol use in past 30 days</a:t>
              </a:r>
              <a:endParaRPr/>
            </a:p>
          </p:txBody>
        </p:sp>
        <p:sp>
          <p:nvSpPr>
            <p:cNvPr id="366" name="Google Shape;366;p8"/>
            <p:cNvSpPr/>
            <p:nvPr/>
          </p:nvSpPr>
          <p:spPr>
            <a:xfrm>
              <a:off x="306163" y="50936"/>
              <a:ext cx="991184" cy="1488073"/>
            </a:xfrm>
            <a:prstGeom prst="roundRect">
              <a:avLst>
                <a:gd fmla="val 10000" name="adj"/>
              </a:avLst>
            </a:prstGeom>
            <a:blipFill rotWithShape="1">
              <a:blip r:embed="rId4">
                <a:alphaModFix/>
              </a:blip>
              <a:stretch>
                <a:fillRect b="0" l="-9999" r="-9999" t="0"/>
              </a:stretch>
            </a:blipFill>
            <a:ln cap="rnd" cmpd="sng" w="19050">
              <a:solidFill>
                <a:srgbClr val="1C18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8"/>
            <p:cNvSpPr/>
            <p:nvPr/>
          </p:nvSpPr>
          <p:spPr>
            <a:xfrm>
              <a:off x="0" y="1814170"/>
              <a:ext cx="5775325" cy="1689434"/>
            </a:xfrm>
            <a:prstGeom prst="roundRect">
              <a:avLst>
                <a:gd fmla="val 10000" name="adj"/>
              </a:avLst>
            </a:prstGeom>
            <a:solidFill>
              <a:srgbClr val="4E3434"/>
            </a:solidFill>
            <a:ln cap="rnd" cmpd="sng" w="28575">
              <a:solidFill>
                <a:srgbClr val="8367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8"/>
            <p:cNvSpPr txBox="1"/>
            <p:nvPr/>
          </p:nvSpPr>
          <p:spPr>
            <a:xfrm>
              <a:off x="1379288" y="1814170"/>
              <a:ext cx="4396036" cy="1689434"/>
            </a:xfrm>
            <a:prstGeom prst="rect">
              <a:avLst/>
            </a:prstGeom>
            <a:noFill/>
            <a:ln>
              <a:noFill/>
            </a:ln>
          </p:spPr>
          <p:txBody>
            <a:bodyPr anchorCtr="0" anchor="t" bIns="99050" lIns="99050" spcFirstLastPara="1" rIns="99050" wrap="square" tIns="99050">
              <a:noAutofit/>
            </a:bodyPr>
            <a:lstStyle/>
            <a:p>
              <a:pPr indent="0" lvl="0" marL="0" marR="0" rtl="0" algn="l">
                <a:lnSpc>
                  <a:spcPct val="90000"/>
                </a:lnSpc>
                <a:spcBef>
                  <a:spcPts val="0"/>
                </a:spcBef>
                <a:spcAft>
                  <a:spcPts val="0"/>
                </a:spcAft>
                <a:buClr>
                  <a:schemeClr val="lt1"/>
                </a:buClr>
                <a:buSzPts val="2600"/>
                <a:buFont typeface="Arial"/>
                <a:buNone/>
              </a:pPr>
              <a:r>
                <a:rPr lang="en-US" sz="2600">
                  <a:solidFill>
                    <a:schemeClr val="lt1"/>
                  </a:solidFill>
                  <a:latin typeface="Arial"/>
                  <a:ea typeface="Arial"/>
                  <a:cs typeface="Arial"/>
                  <a:sym typeface="Arial"/>
                </a:rPr>
                <a:t>1 IN 20</a:t>
              </a:r>
              <a:endParaRPr/>
            </a:p>
            <a:p>
              <a:pPr indent="-228600" lvl="1" marL="228600" marR="0" rtl="0" algn="l">
                <a:lnSpc>
                  <a:spcPct val="90000"/>
                </a:lnSpc>
                <a:spcBef>
                  <a:spcPts val="910"/>
                </a:spcBef>
                <a:spcAft>
                  <a:spcPts val="0"/>
                </a:spcAft>
                <a:buClr>
                  <a:schemeClr val="lt1"/>
                </a:buClr>
                <a:buSzPts val="2600"/>
                <a:buFont typeface="Arial"/>
                <a:buChar char="•"/>
              </a:pPr>
              <a:r>
                <a:rPr b="0" i="0" lang="en-US" sz="2600" u="none" cap="none" strike="noStrike">
                  <a:solidFill>
                    <a:schemeClr val="lt1"/>
                  </a:solidFill>
                  <a:latin typeface="Arial"/>
                  <a:ea typeface="Arial"/>
                  <a:cs typeface="Arial"/>
                  <a:sym typeface="Arial"/>
                </a:rPr>
                <a:t>Binge drinking in the past 30 days</a:t>
              </a:r>
              <a:endParaRPr/>
            </a:p>
          </p:txBody>
        </p:sp>
        <p:sp>
          <p:nvSpPr>
            <p:cNvPr id="369" name="Google Shape;369;p8"/>
            <p:cNvSpPr/>
            <p:nvPr/>
          </p:nvSpPr>
          <p:spPr>
            <a:xfrm>
              <a:off x="284928" y="1934654"/>
              <a:ext cx="1033656" cy="1448466"/>
            </a:xfrm>
            <a:prstGeom prst="roundRect">
              <a:avLst>
                <a:gd fmla="val 10000" name="adj"/>
              </a:avLst>
            </a:prstGeom>
            <a:blipFill rotWithShape="1">
              <a:blip r:embed="rId5">
                <a:alphaModFix/>
              </a:blip>
              <a:stretch>
                <a:fillRect b="0" l="-9999" r="-9999" t="0"/>
              </a:stretch>
            </a:blipFill>
            <a:ln cap="rnd" cmpd="sng" w="19050">
              <a:solidFill>
                <a:srgbClr val="1C18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 name="Google Shape;370;p8"/>
          <p:cNvSpPr txBox="1"/>
          <p:nvPr>
            <p:ph idx="3" type="body"/>
          </p:nvPr>
        </p:nvSpPr>
        <p:spPr>
          <a:xfrm>
            <a:off x="1209255" y="1393466"/>
            <a:ext cx="4972535" cy="4247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920"/>
              <a:buNone/>
            </a:pPr>
            <a:r>
              <a:rPr lang="en-US">
                <a:solidFill>
                  <a:srgbClr val="002060"/>
                </a:solidFill>
              </a:rPr>
              <a:t>CDC study from 2018 - 2020</a:t>
            </a:r>
            <a:endParaRPr/>
          </a:p>
        </p:txBody>
      </p:sp>
      <p:sp>
        <p:nvSpPr>
          <p:cNvPr id="371" name="Google Shape;371;p8"/>
          <p:cNvSpPr txBox="1"/>
          <p:nvPr/>
        </p:nvSpPr>
        <p:spPr>
          <a:xfrm>
            <a:off x="1209255" y="1734768"/>
            <a:ext cx="612648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600">
                <a:solidFill>
                  <a:srgbClr val="002060"/>
                </a:solidFill>
                <a:latin typeface="Century Gothic"/>
                <a:ea typeface="Century Gothic"/>
                <a:cs typeface="Century Gothic"/>
                <a:sym typeface="Century Gothic"/>
              </a:rPr>
              <a:t>2022 Morbidity and Mortality Weekly Report </a:t>
            </a:r>
            <a:endParaRPr i="1" sz="1600">
              <a:solidFill>
                <a:srgbClr val="002060"/>
              </a:solidFill>
              <a:latin typeface="Century Gothic"/>
              <a:ea typeface="Century Gothic"/>
              <a:cs typeface="Century Gothic"/>
              <a:sym typeface="Century Gothic"/>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9"/>
          <p:cNvSpPr/>
          <p:nvPr>
            <p:ph idx="5" type="body"/>
          </p:nvPr>
        </p:nvSpPr>
        <p:spPr>
          <a:xfrm flipH="1">
            <a:off x="314325" y="4963739"/>
            <a:ext cx="1143000" cy="1790700"/>
          </a:xfrm>
          <a:prstGeom prst="triangle">
            <a:avLst>
              <a:gd fmla="val 100000" name="adj"/>
            </a:avLst>
          </a:prstGeom>
          <a:solidFill>
            <a:schemeClr val="accent2"/>
          </a:solid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a:p>
        </p:txBody>
      </p:sp>
      <p:pic>
        <p:nvPicPr>
          <p:cNvPr descr="Blurred micro image of a street traffic" id="378" name="Google Shape;378;p9"/>
          <p:cNvPicPr preferRelativeResize="0"/>
          <p:nvPr>
            <p:ph idx="2" type="pic"/>
          </p:nvPr>
        </p:nvPicPr>
        <p:blipFill rotWithShape="1">
          <a:blip r:embed="rId3">
            <a:alphaModFix amt="85000"/>
          </a:blip>
          <a:srcRect b="0" l="8961" r="8961" t="0"/>
          <a:stretch/>
        </p:blipFill>
        <p:spPr>
          <a:xfrm>
            <a:off x="5450757" y="0"/>
            <a:ext cx="6726267" cy="7138434"/>
          </a:xfrm>
          <a:prstGeom prst="rect">
            <a:avLst/>
          </a:prstGeom>
          <a:noFill/>
          <a:ln>
            <a:noFill/>
          </a:ln>
        </p:spPr>
      </p:pic>
      <p:sp>
        <p:nvSpPr>
          <p:cNvPr id="379" name="Google Shape;379;p9"/>
          <p:cNvSpPr txBox="1"/>
          <p:nvPr>
            <p:ph idx="1" type="body"/>
          </p:nvPr>
        </p:nvSpPr>
        <p:spPr>
          <a:xfrm flipH="1" rot="-2005898">
            <a:off x="1010219" y="-387879"/>
            <a:ext cx="1218268" cy="8745230"/>
          </a:xfrm>
          <a:prstGeom prst="rect">
            <a:avLst/>
          </a:prstGeom>
          <a:solidFill>
            <a:srgbClr val="C59A00"/>
          </a:solidFill>
          <a:ln>
            <a:noFill/>
          </a:ln>
        </p:spPr>
        <p:txBody>
          <a:bodyPr anchorCtr="0" anchor="t" bIns="45700" lIns="91425" spcFirstLastPara="1" rIns="91425" wrap="square" tIns="45700">
            <a:noAutofit/>
          </a:bodyPr>
          <a:lstStyle/>
          <a:p>
            <a:pPr indent="0" lvl="0" marL="0" rtl="0" algn="l">
              <a:spcBef>
                <a:spcPts val="0"/>
              </a:spcBef>
              <a:spcAft>
                <a:spcPts val="0"/>
              </a:spcAft>
              <a:buSzPts val="1600"/>
              <a:buNone/>
            </a:pPr>
            <a:r>
              <a:rPr lang="en-US"/>
              <a:t> </a:t>
            </a:r>
            <a:endParaRPr/>
          </a:p>
          <a:p>
            <a:pPr indent="0" lvl="0" marL="0" rtl="0" algn="l">
              <a:spcBef>
                <a:spcPts val="0"/>
              </a:spcBef>
              <a:spcAft>
                <a:spcPts val="0"/>
              </a:spcAft>
              <a:buSzPts val="1600"/>
              <a:buNone/>
            </a:pPr>
            <a:r>
              <a:t/>
            </a:r>
            <a:endParaRPr/>
          </a:p>
        </p:txBody>
      </p:sp>
      <p:sp>
        <p:nvSpPr>
          <p:cNvPr id="380" name="Google Shape;380;p9"/>
          <p:cNvSpPr txBox="1"/>
          <p:nvPr>
            <p:ph idx="3" type="body"/>
          </p:nvPr>
        </p:nvSpPr>
        <p:spPr>
          <a:xfrm>
            <a:off x="533400" y="266699"/>
            <a:ext cx="5562600" cy="6324600"/>
          </a:xfrm>
          <a:prstGeom prst="rect">
            <a:avLst/>
          </a:prstGeom>
          <a:solidFill>
            <a:schemeClr val="lt1"/>
          </a:solidFill>
          <a:ln>
            <a:noFill/>
          </a:ln>
          <a:effectLst>
            <a:outerShdw blurRad="3556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600"/>
              <a:buNone/>
            </a:pPr>
            <a:r>
              <a:t/>
            </a:r>
            <a:endParaRPr/>
          </a:p>
        </p:txBody>
      </p:sp>
      <p:sp>
        <p:nvSpPr>
          <p:cNvPr id="381" name="Google Shape;381;p9"/>
          <p:cNvSpPr txBox="1"/>
          <p:nvPr>
            <p:ph type="ctrTitle"/>
          </p:nvPr>
        </p:nvSpPr>
        <p:spPr>
          <a:xfrm>
            <a:off x="1123950" y="931124"/>
            <a:ext cx="4381500" cy="4847134"/>
          </a:xfrm>
          <a:prstGeom prst="rect">
            <a:avLst/>
          </a:prstGeom>
          <a:solidFill>
            <a:srgbClr val="41342E"/>
          </a:solidFill>
          <a:ln cap="flat" cmpd="sng" w="762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Century Gothic"/>
              <a:buNone/>
            </a:pPr>
            <a:r>
              <a:rPr b="0" i="0" lang="en-US" sz="2400">
                <a:solidFill>
                  <a:schemeClr val="lt1"/>
                </a:solidFill>
              </a:rPr>
              <a:t>Excessive drinking is responsible for more than </a:t>
            </a:r>
            <a:r>
              <a:rPr b="1" i="0" lang="en-US" sz="2400">
                <a:solidFill>
                  <a:schemeClr val="lt1"/>
                </a:solidFill>
              </a:rPr>
              <a:t>3,900 deaths </a:t>
            </a:r>
            <a:br>
              <a:rPr b="1" i="0" lang="en-US" sz="2400">
                <a:solidFill>
                  <a:schemeClr val="lt1"/>
                </a:solidFill>
              </a:rPr>
            </a:br>
            <a:r>
              <a:rPr b="0" i="0" lang="en-US" sz="2400">
                <a:solidFill>
                  <a:schemeClr val="lt1"/>
                </a:solidFill>
              </a:rPr>
              <a:t>among people under age 21 each year</a:t>
            </a:r>
            <a:br>
              <a:rPr b="0" i="0" lang="en-US" sz="2400">
                <a:solidFill>
                  <a:schemeClr val="lt1"/>
                </a:solidFill>
              </a:rPr>
            </a:br>
            <a:br>
              <a:rPr b="0" i="0" lang="en-US" sz="2400">
                <a:solidFill>
                  <a:schemeClr val="lt1"/>
                </a:solidFill>
              </a:rPr>
            </a:br>
            <a:r>
              <a:rPr b="0" i="0" lang="en-US" sz="2400">
                <a:solidFill>
                  <a:schemeClr val="lt1"/>
                </a:solidFill>
              </a:rPr>
              <a:t>1 person dies in the U.S. every 45 minutes from a drunk driver</a:t>
            </a:r>
            <a:endParaRPr sz="2400">
              <a:solidFill>
                <a:schemeClr val="lt1"/>
              </a:solidFill>
            </a:endParaRPr>
          </a:p>
        </p:txBody>
      </p:sp>
      <p:sp>
        <p:nvSpPr>
          <p:cNvPr id="382" name="Google Shape;382;p9"/>
          <p:cNvSpPr txBox="1"/>
          <p:nvPr>
            <p:ph idx="4" type="subTitle"/>
          </p:nvPr>
        </p:nvSpPr>
        <p:spPr>
          <a:xfrm>
            <a:off x="946969" y="5941398"/>
            <a:ext cx="4381500" cy="135573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1280"/>
              <a:buNone/>
            </a:pPr>
            <a:r>
              <a:rPr lang="en-US"/>
              <a:t>https://www.cdc.gov/alcohol/fact-sheets/</a:t>
            </a:r>
            <a:endParaRPr/>
          </a:p>
        </p:txBody>
      </p:sp>
    </p:spTree>
  </p:cSld>
  <p:clrMapOvr>
    <a:masterClrMapping/>
  </p:clrMapOvr>
  <mc:AlternateContent>
    <mc:Choice Requires="p14">
      <p:transition spd="slow" p14:dur="4000">
        <p14:vortex dir="r"/>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on">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2022-11-14T21:16:34Z</dcterms:created>
  <dc:creator>Jarod Scribner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0x010100E1177C82C4CC9D4EA188985B542F0D5C</vt:lpwstr>
  </property>
</Properties>
</file>